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ppt/diagrams/data17.xml" ContentType="application/vnd.openxmlformats-officedocument.drawingml.diagramData+xml"/>
  <Override PartName="/ppt/diagrams/layout17.xml" ContentType="application/vnd.openxmlformats-officedocument.drawingml.diagramLayout+xml"/>
  <Override PartName="/ppt/diagrams/quickStyle17.xml" ContentType="application/vnd.openxmlformats-officedocument.drawingml.diagramStyle+xml"/>
  <Override PartName="/ppt/diagrams/colors17.xml" ContentType="application/vnd.openxmlformats-officedocument.drawingml.diagramColors+xml"/>
  <Override PartName="/ppt/diagrams/drawing1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60" r:id="rId4"/>
    <p:sldId id="261" r:id="rId5"/>
    <p:sldId id="278" r:id="rId6"/>
    <p:sldId id="279" r:id="rId7"/>
    <p:sldId id="262" r:id="rId8"/>
    <p:sldId id="266" r:id="rId9"/>
    <p:sldId id="275" r:id="rId10"/>
    <p:sldId id="263" r:id="rId11"/>
    <p:sldId id="264" r:id="rId12"/>
    <p:sldId id="265" r:id="rId13"/>
    <p:sldId id="268" r:id="rId14"/>
    <p:sldId id="276" r:id="rId15"/>
    <p:sldId id="277" r:id="rId16"/>
    <p:sldId id="269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62" d="100"/>
          <a:sy n="162" d="100"/>
        </p:scale>
        <p:origin x="-17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EC0988-8138-4A4A-BE50-0292DDDB0E67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ES"/>
        </a:p>
      </dgm:t>
    </dgm:pt>
    <dgm:pt modelId="{5AF4193E-4B6E-4B8D-A72B-A59ACEC7BFC7}">
      <dgm:prSet custT="1"/>
      <dgm:spPr/>
      <dgm:t>
        <a:bodyPr/>
        <a:lstStyle/>
        <a:p>
          <a:pPr rtl="0"/>
          <a:r>
            <a:rPr lang="es-ES" sz="2000" b="0" dirty="0"/>
            <a:t>Introducción</a:t>
          </a:r>
        </a:p>
      </dgm:t>
    </dgm:pt>
    <dgm:pt modelId="{CFD82BED-A1DE-45DC-A138-8B43C7633FF3}" type="parTrans" cxnId="{7F0159B3-F73F-4678-AE1B-4625CE9A4BCF}">
      <dgm:prSet/>
      <dgm:spPr/>
      <dgm:t>
        <a:bodyPr/>
        <a:lstStyle/>
        <a:p>
          <a:endParaRPr lang="es-ES" sz="2000" b="0"/>
        </a:p>
      </dgm:t>
    </dgm:pt>
    <dgm:pt modelId="{D6E0C0C9-F292-4284-A167-2A0B01436BEC}" type="sibTrans" cxnId="{7F0159B3-F73F-4678-AE1B-4625CE9A4BCF}">
      <dgm:prSet/>
      <dgm:spPr/>
      <dgm:t>
        <a:bodyPr/>
        <a:lstStyle/>
        <a:p>
          <a:endParaRPr lang="es-ES" sz="2000" b="0"/>
        </a:p>
      </dgm:t>
    </dgm:pt>
    <dgm:pt modelId="{DD00E44C-0980-4CCF-AAB3-121BDFD51F72}">
      <dgm:prSet custT="1"/>
      <dgm:spPr/>
      <dgm:t>
        <a:bodyPr/>
        <a:lstStyle/>
        <a:p>
          <a:pPr rtl="0"/>
          <a:r>
            <a:rPr lang="es-ES" sz="2000" b="0" dirty="0"/>
            <a:t>Planteamiento del Problema</a:t>
          </a:r>
        </a:p>
      </dgm:t>
    </dgm:pt>
    <dgm:pt modelId="{DE5C2D7E-DE31-4DD0-96BE-7C9F671A308F}" type="parTrans" cxnId="{B8958C94-CB7F-4766-B3E0-2C013F6248C7}">
      <dgm:prSet/>
      <dgm:spPr/>
      <dgm:t>
        <a:bodyPr/>
        <a:lstStyle/>
        <a:p>
          <a:endParaRPr lang="es-ES" sz="2000" b="0"/>
        </a:p>
      </dgm:t>
    </dgm:pt>
    <dgm:pt modelId="{C0E3AF35-A7E6-44BE-AD9A-857C4AF55FB5}" type="sibTrans" cxnId="{B8958C94-CB7F-4766-B3E0-2C013F6248C7}">
      <dgm:prSet/>
      <dgm:spPr/>
      <dgm:t>
        <a:bodyPr/>
        <a:lstStyle/>
        <a:p>
          <a:endParaRPr lang="es-ES" sz="2000" b="0"/>
        </a:p>
      </dgm:t>
    </dgm:pt>
    <dgm:pt modelId="{231FF622-5759-4E21-B5EA-86B51A97779A}">
      <dgm:prSet custT="1"/>
      <dgm:spPr/>
      <dgm:t>
        <a:bodyPr/>
        <a:lstStyle/>
        <a:p>
          <a:pPr rtl="0"/>
          <a:r>
            <a:rPr lang="es-ES" sz="2000" b="0" dirty="0"/>
            <a:t>Marco teórico</a:t>
          </a:r>
        </a:p>
      </dgm:t>
    </dgm:pt>
    <dgm:pt modelId="{5F244C38-6547-48B4-B966-16D0E856E9A3}" type="parTrans" cxnId="{B3198B50-0BEE-4A38-B932-E99790752FBF}">
      <dgm:prSet/>
      <dgm:spPr/>
      <dgm:t>
        <a:bodyPr/>
        <a:lstStyle/>
        <a:p>
          <a:endParaRPr lang="es-ES" sz="2000" b="0"/>
        </a:p>
      </dgm:t>
    </dgm:pt>
    <dgm:pt modelId="{8256907A-7EDB-486B-A39A-BCD816E14752}" type="sibTrans" cxnId="{B3198B50-0BEE-4A38-B932-E99790752FBF}">
      <dgm:prSet/>
      <dgm:spPr/>
      <dgm:t>
        <a:bodyPr/>
        <a:lstStyle/>
        <a:p>
          <a:endParaRPr lang="es-ES" sz="2000" b="0"/>
        </a:p>
      </dgm:t>
    </dgm:pt>
    <dgm:pt modelId="{31D956E6-162A-4580-878B-5BCFC0EB463B}">
      <dgm:prSet custT="1"/>
      <dgm:spPr/>
      <dgm:t>
        <a:bodyPr/>
        <a:lstStyle/>
        <a:p>
          <a:pPr rtl="0"/>
          <a:r>
            <a:rPr lang="es-ES" sz="2000" b="0" dirty="0"/>
            <a:t>Desarrollo del Proyecto</a:t>
          </a:r>
        </a:p>
      </dgm:t>
    </dgm:pt>
    <dgm:pt modelId="{D1612CE8-491C-48CF-B86D-C1765ADABF52}" type="parTrans" cxnId="{1DEF7DEE-B158-4F7B-AF58-98346FE15365}">
      <dgm:prSet/>
      <dgm:spPr/>
      <dgm:t>
        <a:bodyPr/>
        <a:lstStyle/>
        <a:p>
          <a:endParaRPr lang="es-ES" sz="2000" b="0"/>
        </a:p>
      </dgm:t>
    </dgm:pt>
    <dgm:pt modelId="{502804F1-758D-47D9-B744-85CE5DE9CABA}" type="sibTrans" cxnId="{1DEF7DEE-B158-4F7B-AF58-98346FE15365}">
      <dgm:prSet/>
      <dgm:spPr/>
      <dgm:t>
        <a:bodyPr/>
        <a:lstStyle/>
        <a:p>
          <a:endParaRPr lang="es-ES" sz="2000" b="0"/>
        </a:p>
      </dgm:t>
    </dgm:pt>
    <dgm:pt modelId="{18B32F7F-46B4-44C7-82F9-229C30BEF390}">
      <dgm:prSet custT="1"/>
      <dgm:spPr/>
      <dgm:t>
        <a:bodyPr/>
        <a:lstStyle/>
        <a:p>
          <a:pPr rtl="0"/>
          <a:r>
            <a:rPr lang="es-ES" sz="2000" b="0" dirty="0"/>
            <a:t>Análisis y discusión de resultados</a:t>
          </a:r>
        </a:p>
      </dgm:t>
    </dgm:pt>
    <dgm:pt modelId="{A8BDDF0A-1C19-4A24-B6AA-1BC98A5C6B5A}" type="parTrans" cxnId="{07AC0F73-2E86-46B0-BA20-2FC9BAA35701}">
      <dgm:prSet/>
      <dgm:spPr/>
      <dgm:t>
        <a:bodyPr/>
        <a:lstStyle/>
        <a:p>
          <a:endParaRPr lang="es-ES" sz="2000" b="0"/>
        </a:p>
      </dgm:t>
    </dgm:pt>
    <dgm:pt modelId="{6183F61C-62C8-413E-BF15-C8BBAD975D90}" type="sibTrans" cxnId="{07AC0F73-2E86-46B0-BA20-2FC9BAA35701}">
      <dgm:prSet/>
      <dgm:spPr/>
      <dgm:t>
        <a:bodyPr/>
        <a:lstStyle/>
        <a:p>
          <a:endParaRPr lang="es-ES" sz="2000" b="0"/>
        </a:p>
      </dgm:t>
    </dgm:pt>
    <dgm:pt modelId="{800681A0-ED08-4DE3-86AB-62143E7454DF}">
      <dgm:prSet custT="1"/>
      <dgm:spPr/>
      <dgm:t>
        <a:bodyPr/>
        <a:lstStyle/>
        <a:p>
          <a:pPr rtl="0"/>
          <a:r>
            <a:rPr lang="es-ES" sz="2000" b="0" dirty="0"/>
            <a:t>Conclusiones</a:t>
          </a:r>
        </a:p>
      </dgm:t>
    </dgm:pt>
    <dgm:pt modelId="{19962B2F-AF8C-4EB3-BC15-0B989CC1A7A4}" type="parTrans" cxnId="{F749872C-2866-47DD-9528-E002E65C5662}">
      <dgm:prSet/>
      <dgm:spPr/>
      <dgm:t>
        <a:bodyPr/>
        <a:lstStyle/>
        <a:p>
          <a:endParaRPr lang="es-ES" sz="2000" b="0"/>
        </a:p>
      </dgm:t>
    </dgm:pt>
    <dgm:pt modelId="{A1274FDE-3BF2-4B9B-8C50-1E416248352B}" type="sibTrans" cxnId="{F749872C-2866-47DD-9528-E002E65C5662}">
      <dgm:prSet/>
      <dgm:spPr/>
      <dgm:t>
        <a:bodyPr/>
        <a:lstStyle/>
        <a:p>
          <a:endParaRPr lang="es-ES" sz="2000" b="0"/>
        </a:p>
      </dgm:t>
    </dgm:pt>
    <dgm:pt modelId="{47AF1A3C-12FD-4EDE-8D86-91DAE4082087}">
      <dgm:prSet custT="1"/>
      <dgm:spPr/>
      <dgm:t>
        <a:bodyPr/>
        <a:lstStyle/>
        <a:p>
          <a:pPr rtl="0"/>
          <a:r>
            <a:rPr lang="es-ES" sz="2000" b="0" dirty="0"/>
            <a:t>Recomendaciones</a:t>
          </a:r>
        </a:p>
      </dgm:t>
    </dgm:pt>
    <dgm:pt modelId="{C225A1A1-50B5-44AF-8483-FAFD53E03A3D}" type="parTrans" cxnId="{3B8FE4CF-DAED-44C0-9471-35D632ECD382}">
      <dgm:prSet/>
      <dgm:spPr/>
      <dgm:t>
        <a:bodyPr/>
        <a:lstStyle/>
        <a:p>
          <a:endParaRPr lang="es-ES" sz="2000" b="0"/>
        </a:p>
      </dgm:t>
    </dgm:pt>
    <dgm:pt modelId="{3E532747-9FC0-4F05-AAEE-259048C12738}" type="sibTrans" cxnId="{3B8FE4CF-DAED-44C0-9471-35D632ECD382}">
      <dgm:prSet/>
      <dgm:spPr/>
      <dgm:t>
        <a:bodyPr/>
        <a:lstStyle/>
        <a:p>
          <a:endParaRPr lang="es-ES" sz="2000" b="0"/>
        </a:p>
      </dgm:t>
    </dgm:pt>
    <dgm:pt modelId="{CD96B8F9-C238-4EF0-8444-1D1EB77C510C}" type="pres">
      <dgm:prSet presAssocID="{5DEC0988-8138-4A4A-BE50-0292DDDB0E6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F55AB986-87BF-4420-96D8-E885F2B89493}" type="pres">
      <dgm:prSet presAssocID="{5AF4193E-4B6E-4B8D-A72B-A59ACEC7BFC7}" presName="parentText" presStyleLbl="node1" presStyleIdx="0" presStyleCnt="7" custLinFactNeighborX="-26460" custLinFactNeighborY="77472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C627E431-C3D0-43D8-A2F5-83972410990C}" type="pres">
      <dgm:prSet presAssocID="{D6E0C0C9-F292-4284-A167-2A0B01436BEC}" presName="spacer" presStyleCnt="0"/>
      <dgm:spPr/>
    </dgm:pt>
    <dgm:pt modelId="{755CC0C7-995B-4AAC-BCE4-26DDDBF28EC8}" type="pres">
      <dgm:prSet presAssocID="{DD00E44C-0980-4CCF-AAB3-121BDFD51F72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DC3CE69B-1534-4734-BEDF-981FFFED654D}" type="pres">
      <dgm:prSet presAssocID="{C0E3AF35-A7E6-44BE-AD9A-857C4AF55FB5}" presName="spacer" presStyleCnt="0"/>
      <dgm:spPr/>
    </dgm:pt>
    <dgm:pt modelId="{C8FB0C3C-79CB-4B92-B248-DFDBB78ABB6F}" type="pres">
      <dgm:prSet presAssocID="{231FF622-5759-4E21-B5EA-86B51A97779A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FEF97A-FDDB-4ACE-B834-1CEF4582282F}" type="pres">
      <dgm:prSet presAssocID="{8256907A-7EDB-486B-A39A-BCD816E14752}" presName="spacer" presStyleCnt="0"/>
      <dgm:spPr/>
    </dgm:pt>
    <dgm:pt modelId="{AD60B4D2-83D7-4DBB-A579-74B34E2253E8}" type="pres">
      <dgm:prSet presAssocID="{31D956E6-162A-4580-878B-5BCFC0EB463B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7913A8F-2B54-417D-BA50-20A76DC1CDD8}" type="pres">
      <dgm:prSet presAssocID="{502804F1-758D-47D9-B744-85CE5DE9CABA}" presName="spacer" presStyleCnt="0"/>
      <dgm:spPr/>
    </dgm:pt>
    <dgm:pt modelId="{822782DA-84F0-460B-A4EE-3D6382F86124}" type="pres">
      <dgm:prSet presAssocID="{18B32F7F-46B4-44C7-82F9-229C30BEF390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184B14D6-9285-43FF-84FE-F2A954F46F4E}" type="pres">
      <dgm:prSet presAssocID="{6183F61C-62C8-413E-BF15-C8BBAD975D90}" presName="spacer" presStyleCnt="0"/>
      <dgm:spPr/>
    </dgm:pt>
    <dgm:pt modelId="{2D21F684-9131-4985-9DFB-03B22B245260}" type="pres">
      <dgm:prSet presAssocID="{800681A0-ED08-4DE3-86AB-62143E7454D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706A4F27-F63E-4A50-8476-078DFE9F0406}" type="pres">
      <dgm:prSet presAssocID="{A1274FDE-3BF2-4B9B-8C50-1E416248352B}" presName="spacer" presStyleCnt="0"/>
      <dgm:spPr/>
    </dgm:pt>
    <dgm:pt modelId="{9E310EC0-8C37-4A91-A963-90BF90F28682}" type="pres">
      <dgm:prSet presAssocID="{47AF1A3C-12FD-4EDE-8D86-91DAE4082087}" presName="parentText" presStyleLbl="node1" presStyleIdx="6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3B76EEE-4C85-4409-85F3-F81C92CDDD60}" type="presOf" srcId="{5AF4193E-4B6E-4B8D-A72B-A59ACEC7BFC7}" destId="{F55AB986-87BF-4420-96D8-E885F2B89493}" srcOrd="0" destOrd="0" presId="urn:microsoft.com/office/officeart/2005/8/layout/vList2"/>
    <dgm:cxn modelId="{3634A2D9-9DD6-4CA7-A7F3-A0FC07AE4872}" type="presOf" srcId="{231FF622-5759-4E21-B5EA-86B51A97779A}" destId="{C8FB0C3C-79CB-4B92-B248-DFDBB78ABB6F}" srcOrd="0" destOrd="0" presId="urn:microsoft.com/office/officeart/2005/8/layout/vList2"/>
    <dgm:cxn modelId="{EAAF73D6-630E-4D66-9B5E-EE1C93C5339C}" type="presOf" srcId="{5DEC0988-8138-4A4A-BE50-0292DDDB0E67}" destId="{CD96B8F9-C238-4EF0-8444-1D1EB77C510C}" srcOrd="0" destOrd="0" presId="urn:microsoft.com/office/officeart/2005/8/layout/vList2"/>
    <dgm:cxn modelId="{EE8D6E49-6DC0-4DAC-8C56-A9F6C89FAE77}" type="presOf" srcId="{DD00E44C-0980-4CCF-AAB3-121BDFD51F72}" destId="{755CC0C7-995B-4AAC-BCE4-26DDDBF28EC8}" srcOrd="0" destOrd="0" presId="urn:microsoft.com/office/officeart/2005/8/layout/vList2"/>
    <dgm:cxn modelId="{B3198B50-0BEE-4A38-B932-E99790752FBF}" srcId="{5DEC0988-8138-4A4A-BE50-0292DDDB0E67}" destId="{231FF622-5759-4E21-B5EA-86B51A97779A}" srcOrd="2" destOrd="0" parTransId="{5F244C38-6547-48B4-B966-16D0E856E9A3}" sibTransId="{8256907A-7EDB-486B-A39A-BCD816E14752}"/>
    <dgm:cxn modelId="{7F0159B3-F73F-4678-AE1B-4625CE9A4BCF}" srcId="{5DEC0988-8138-4A4A-BE50-0292DDDB0E67}" destId="{5AF4193E-4B6E-4B8D-A72B-A59ACEC7BFC7}" srcOrd="0" destOrd="0" parTransId="{CFD82BED-A1DE-45DC-A138-8B43C7633FF3}" sibTransId="{D6E0C0C9-F292-4284-A167-2A0B01436BEC}"/>
    <dgm:cxn modelId="{A9E305B0-C42D-4B88-92DE-310CBCFB52C2}" type="presOf" srcId="{31D956E6-162A-4580-878B-5BCFC0EB463B}" destId="{AD60B4D2-83D7-4DBB-A579-74B34E2253E8}" srcOrd="0" destOrd="0" presId="urn:microsoft.com/office/officeart/2005/8/layout/vList2"/>
    <dgm:cxn modelId="{3B8FE4CF-DAED-44C0-9471-35D632ECD382}" srcId="{5DEC0988-8138-4A4A-BE50-0292DDDB0E67}" destId="{47AF1A3C-12FD-4EDE-8D86-91DAE4082087}" srcOrd="6" destOrd="0" parTransId="{C225A1A1-50B5-44AF-8483-FAFD53E03A3D}" sibTransId="{3E532747-9FC0-4F05-AAEE-259048C12738}"/>
    <dgm:cxn modelId="{B8958C94-CB7F-4766-B3E0-2C013F6248C7}" srcId="{5DEC0988-8138-4A4A-BE50-0292DDDB0E67}" destId="{DD00E44C-0980-4CCF-AAB3-121BDFD51F72}" srcOrd="1" destOrd="0" parTransId="{DE5C2D7E-DE31-4DD0-96BE-7C9F671A308F}" sibTransId="{C0E3AF35-A7E6-44BE-AD9A-857C4AF55FB5}"/>
    <dgm:cxn modelId="{1DEF7DEE-B158-4F7B-AF58-98346FE15365}" srcId="{5DEC0988-8138-4A4A-BE50-0292DDDB0E67}" destId="{31D956E6-162A-4580-878B-5BCFC0EB463B}" srcOrd="3" destOrd="0" parTransId="{D1612CE8-491C-48CF-B86D-C1765ADABF52}" sibTransId="{502804F1-758D-47D9-B744-85CE5DE9CABA}"/>
    <dgm:cxn modelId="{F749872C-2866-47DD-9528-E002E65C5662}" srcId="{5DEC0988-8138-4A4A-BE50-0292DDDB0E67}" destId="{800681A0-ED08-4DE3-86AB-62143E7454DF}" srcOrd="5" destOrd="0" parTransId="{19962B2F-AF8C-4EB3-BC15-0B989CC1A7A4}" sibTransId="{A1274FDE-3BF2-4B9B-8C50-1E416248352B}"/>
    <dgm:cxn modelId="{07AC0F73-2E86-46B0-BA20-2FC9BAA35701}" srcId="{5DEC0988-8138-4A4A-BE50-0292DDDB0E67}" destId="{18B32F7F-46B4-44C7-82F9-229C30BEF390}" srcOrd="4" destOrd="0" parTransId="{A8BDDF0A-1C19-4A24-B6AA-1BC98A5C6B5A}" sibTransId="{6183F61C-62C8-413E-BF15-C8BBAD975D90}"/>
    <dgm:cxn modelId="{95526A4C-5EF8-4DD1-9F3F-4CA6FB958C19}" type="presOf" srcId="{47AF1A3C-12FD-4EDE-8D86-91DAE4082087}" destId="{9E310EC0-8C37-4A91-A963-90BF90F28682}" srcOrd="0" destOrd="0" presId="urn:microsoft.com/office/officeart/2005/8/layout/vList2"/>
    <dgm:cxn modelId="{665705D3-18E8-4C08-8543-B3980ADFD7BB}" type="presOf" srcId="{800681A0-ED08-4DE3-86AB-62143E7454DF}" destId="{2D21F684-9131-4985-9DFB-03B22B245260}" srcOrd="0" destOrd="0" presId="urn:microsoft.com/office/officeart/2005/8/layout/vList2"/>
    <dgm:cxn modelId="{3F2BB5AE-B173-401C-91F9-FD7D49C94AFF}" type="presOf" srcId="{18B32F7F-46B4-44C7-82F9-229C30BEF390}" destId="{822782DA-84F0-460B-A4EE-3D6382F86124}" srcOrd="0" destOrd="0" presId="urn:microsoft.com/office/officeart/2005/8/layout/vList2"/>
    <dgm:cxn modelId="{2B321F51-C3E8-4E64-B2D7-17132105DF93}" type="presParOf" srcId="{CD96B8F9-C238-4EF0-8444-1D1EB77C510C}" destId="{F55AB986-87BF-4420-96D8-E885F2B89493}" srcOrd="0" destOrd="0" presId="urn:microsoft.com/office/officeart/2005/8/layout/vList2"/>
    <dgm:cxn modelId="{6CE46BF9-8640-463D-9D9D-5D8B42820190}" type="presParOf" srcId="{CD96B8F9-C238-4EF0-8444-1D1EB77C510C}" destId="{C627E431-C3D0-43D8-A2F5-83972410990C}" srcOrd="1" destOrd="0" presId="urn:microsoft.com/office/officeart/2005/8/layout/vList2"/>
    <dgm:cxn modelId="{95E67680-BA39-4788-866F-43F15910A001}" type="presParOf" srcId="{CD96B8F9-C238-4EF0-8444-1D1EB77C510C}" destId="{755CC0C7-995B-4AAC-BCE4-26DDDBF28EC8}" srcOrd="2" destOrd="0" presId="urn:microsoft.com/office/officeart/2005/8/layout/vList2"/>
    <dgm:cxn modelId="{B814F5D2-19B7-413D-8304-9D630FEB91EB}" type="presParOf" srcId="{CD96B8F9-C238-4EF0-8444-1D1EB77C510C}" destId="{DC3CE69B-1534-4734-BEDF-981FFFED654D}" srcOrd="3" destOrd="0" presId="urn:microsoft.com/office/officeart/2005/8/layout/vList2"/>
    <dgm:cxn modelId="{81A675AC-8859-4B53-8F7E-2E6CA598FBDF}" type="presParOf" srcId="{CD96B8F9-C238-4EF0-8444-1D1EB77C510C}" destId="{C8FB0C3C-79CB-4B92-B248-DFDBB78ABB6F}" srcOrd="4" destOrd="0" presId="urn:microsoft.com/office/officeart/2005/8/layout/vList2"/>
    <dgm:cxn modelId="{E084A3CB-F505-4B7C-8A75-C06F21E65615}" type="presParOf" srcId="{CD96B8F9-C238-4EF0-8444-1D1EB77C510C}" destId="{18FEF97A-FDDB-4ACE-B834-1CEF4582282F}" srcOrd="5" destOrd="0" presId="urn:microsoft.com/office/officeart/2005/8/layout/vList2"/>
    <dgm:cxn modelId="{188805C3-8950-4F80-BE93-5FD01F6F7A0A}" type="presParOf" srcId="{CD96B8F9-C238-4EF0-8444-1D1EB77C510C}" destId="{AD60B4D2-83D7-4DBB-A579-74B34E2253E8}" srcOrd="6" destOrd="0" presId="urn:microsoft.com/office/officeart/2005/8/layout/vList2"/>
    <dgm:cxn modelId="{CE48FEDB-DB39-4628-9CAA-448F2DDB99F1}" type="presParOf" srcId="{CD96B8F9-C238-4EF0-8444-1D1EB77C510C}" destId="{37913A8F-2B54-417D-BA50-20A76DC1CDD8}" srcOrd="7" destOrd="0" presId="urn:microsoft.com/office/officeart/2005/8/layout/vList2"/>
    <dgm:cxn modelId="{99639E9D-8019-4E55-BEF1-DE10DD622D85}" type="presParOf" srcId="{CD96B8F9-C238-4EF0-8444-1D1EB77C510C}" destId="{822782DA-84F0-460B-A4EE-3D6382F86124}" srcOrd="8" destOrd="0" presId="urn:microsoft.com/office/officeart/2005/8/layout/vList2"/>
    <dgm:cxn modelId="{45DECC44-8F90-4DAE-BDDD-C522B52A329F}" type="presParOf" srcId="{CD96B8F9-C238-4EF0-8444-1D1EB77C510C}" destId="{184B14D6-9285-43FF-84FE-F2A954F46F4E}" srcOrd="9" destOrd="0" presId="urn:microsoft.com/office/officeart/2005/8/layout/vList2"/>
    <dgm:cxn modelId="{1BFDFEA3-2968-4383-87E6-2199EA39A83F}" type="presParOf" srcId="{CD96B8F9-C238-4EF0-8444-1D1EB77C510C}" destId="{2D21F684-9131-4985-9DFB-03B22B245260}" srcOrd="10" destOrd="0" presId="urn:microsoft.com/office/officeart/2005/8/layout/vList2"/>
    <dgm:cxn modelId="{F1FC34FD-B933-4EC2-9CD1-39F98004E91A}" type="presParOf" srcId="{CD96B8F9-C238-4EF0-8444-1D1EB77C510C}" destId="{706A4F27-F63E-4A50-8476-078DFE9F0406}" srcOrd="11" destOrd="0" presId="urn:microsoft.com/office/officeart/2005/8/layout/vList2"/>
    <dgm:cxn modelId="{25375E90-BF50-41A3-8EDF-C5B3E4D9FA4B}" type="presParOf" srcId="{CD96B8F9-C238-4EF0-8444-1D1EB77C510C}" destId="{9E310EC0-8C37-4A91-A963-90BF90F28682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1377912-1944-4421-A698-3832337BC046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26E208B9-1BB7-495B-B261-DECB2961612C}">
      <dgm:prSet custT="1"/>
      <dgm:spPr/>
      <dgm:t>
        <a:bodyPr/>
        <a:lstStyle/>
        <a:p>
          <a:pPr algn="just" rtl="0"/>
          <a:r>
            <a:rPr lang="es-ES" sz="2400" dirty="0"/>
            <a:t>Esta sección puede abarcar seis láminas. Se debe presentar mediante gráficos y descripciones muy pequeñas los procedimientos que se dieron durante el desarrollo del proyecto, por lo general se hace una descripción gráfica total y después en las siguientes partes se detalla cada una de las etapas de desarrollo del proyecto.</a:t>
          </a:r>
        </a:p>
      </dgm:t>
    </dgm:pt>
    <dgm:pt modelId="{5A1CA8BB-D707-4FEC-B146-A7252EC4684E}" type="parTrans" cxnId="{911957E5-14AE-483D-AE7F-B515D3656C1C}">
      <dgm:prSet/>
      <dgm:spPr/>
      <dgm:t>
        <a:bodyPr/>
        <a:lstStyle/>
        <a:p>
          <a:endParaRPr lang="es-CO" sz="2400"/>
        </a:p>
      </dgm:t>
    </dgm:pt>
    <dgm:pt modelId="{7215759F-751E-40F1-9BC5-3FFA20041F6D}" type="sibTrans" cxnId="{911957E5-14AE-483D-AE7F-B515D3656C1C}">
      <dgm:prSet/>
      <dgm:spPr/>
      <dgm:t>
        <a:bodyPr/>
        <a:lstStyle/>
        <a:p>
          <a:endParaRPr lang="es-CO" sz="2400"/>
        </a:p>
      </dgm:t>
    </dgm:pt>
    <dgm:pt modelId="{1627C7E2-CEB8-4FA4-AF81-8E2D179E84FF}" type="pres">
      <dgm:prSet presAssocID="{41377912-1944-4421-A698-3832337BC0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4B061A-3507-4DFA-91DC-4EFB5FE40B7B}" type="pres">
      <dgm:prSet presAssocID="{26E208B9-1BB7-495B-B261-DECB2961612C}" presName="parentText" presStyleLbl="node1" presStyleIdx="0" presStyleCnt="1" custScaleY="93611" custLinFactNeighborY="-482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09FFEA24-1576-4EB0-A0C3-8E5F198C7A3D}" type="presOf" srcId="{41377912-1944-4421-A698-3832337BC046}" destId="{1627C7E2-CEB8-4FA4-AF81-8E2D179E84FF}" srcOrd="0" destOrd="0" presId="urn:microsoft.com/office/officeart/2005/8/layout/vList2"/>
    <dgm:cxn modelId="{911957E5-14AE-483D-AE7F-B515D3656C1C}" srcId="{41377912-1944-4421-A698-3832337BC046}" destId="{26E208B9-1BB7-495B-B261-DECB2961612C}" srcOrd="0" destOrd="0" parTransId="{5A1CA8BB-D707-4FEC-B146-A7252EC4684E}" sibTransId="{7215759F-751E-40F1-9BC5-3FFA20041F6D}"/>
    <dgm:cxn modelId="{5332DACC-078C-4C7B-8D2F-DE4617AE4A32}" type="presOf" srcId="{26E208B9-1BB7-495B-B261-DECB2961612C}" destId="{1B4B061A-3507-4DFA-91DC-4EFB5FE40B7B}" srcOrd="0" destOrd="0" presId="urn:microsoft.com/office/officeart/2005/8/layout/vList2"/>
    <dgm:cxn modelId="{5FD5EBEE-516D-4ABA-B8A2-CA3341F0FE85}" type="presParOf" srcId="{1627C7E2-CEB8-4FA4-AF81-8E2D179E84FF}" destId="{1B4B061A-3507-4DFA-91DC-4EFB5FE40B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41377912-1944-4421-A698-3832337BC046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26E208B9-1BB7-495B-B261-DECB2961612C}">
      <dgm:prSet custT="1"/>
      <dgm:spPr/>
      <dgm:t>
        <a:bodyPr/>
        <a:lstStyle/>
        <a:p>
          <a:pPr algn="just" rtl="0"/>
          <a:r>
            <a:rPr lang="es-ES" sz="2400" dirty="0"/>
            <a:t>Se hace una descripción breve de la primera etapa acompañada de una imagen y se le pone título a la etapa</a:t>
          </a:r>
        </a:p>
      </dgm:t>
    </dgm:pt>
    <dgm:pt modelId="{5A1CA8BB-D707-4FEC-B146-A7252EC4684E}" type="parTrans" cxnId="{911957E5-14AE-483D-AE7F-B515D3656C1C}">
      <dgm:prSet/>
      <dgm:spPr/>
      <dgm:t>
        <a:bodyPr/>
        <a:lstStyle/>
        <a:p>
          <a:endParaRPr lang="es-CO" sz="2400"/>
        </a:p>
      </dgm:t>
    </dgm:pt>
    <dgm:pt modelId="{7215759F-751E-40F1-9BC5-3FFA20041F6D}" type="sibTrans" cxnId="{911957E5-14AE-483D-AE7F-B515D3656C1C}">
      <dgm:prSet/>
      <dgm:spPr/>
      <dgm:t>
        <a:bodyPr/>
        <a:lstStyle/>
        <a:p>
          <a:endParaRPr lang="es-CO" sz="2400"/>
        </a:p>
      </dgm:t>
    </dgm:pt>
    <dgm:pt modelId="{1627C7E2-CEB8-4FA4-AF81-8E2D179E84FF}" type="pres">
      <dgm:prSet presAssocID="{41377912-1944-4421-A698-3832337BC0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1B4B061A-3507-4DFA-91DC-4EFB5FE40B7B}" type="pres">
      <dgm:prSet presAssocID="{26E208B9-1BB7-495B-B261-DECB2961612C}" presName="parentText" presStyleLbl="node1" presStyleIdx="0" presStyleCnt="1" custScaleY="93611" custLinFactNeighborY="-482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911957E5-14AE-483D-AE7F-B515D3656C1C}" srcId="{41377912-1944-4421-A698-3832337BC046}" destId="{26E208B9-1BB7-495B-B261-DECB2961612C}" srcOrd="0" destOrd="0" parTransId="{5A1CA8BB-D707-4FEC-B146-A7252EC4684E}" sibTransId="{7215759F-751E-40F1-9BC5-3FFA20041F6D}"/>
    <dgm:cxn modelId="{024BBF2E-3A6E-4ED7-99A8-FAB7EB15C1EC}" type="presOf" srcId="{26E208B9-1BB7-495B-B261-DECB2961612C}" destId="{1B4B061A-3507-4DFA-91DC-4EFB5FE40B7B}" srcOrd="0" destOrd="0" presId="urn:microsoft.com/office/officeart/2005/8/layout/vList2"/>
    <dgm:cxn modelId="{EE8CC2AC-7682-4EC4-A77D-8860721C7948}" type="presOf" srcId="{41377912-1944-4421-A698-3832337BC046}" destId="{1627C7E2-CEB8-4FA4-AF81-8E2D179E84FF}" srcOrd="0" destOrd="0" presId="urn:microsoft.com/office/officeart/2005/8/layout/vList2"/>
    <dgm:cxn modelId="{89D2C226-0DB9-497A-B85B-957B2D9C21E8}" type="presParOf" srcId="{1627C7E2-CEB8-4FA4-AF81-8E2D179E84FF}" destId="{1B4B061A-3507-4DFA-91DC-4EFB5FE40B7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41377912-1944-4421-A698-3832337BC046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D5DC7B37-7CDA-44D1-8BED-41EA272BA6F6}">
      <dgm:prSet custT="1"/>
      <dgm:spPr/>
      <dgm:t>
        <a:bodyPr/>
        <a:lstStyle/>
        <a:p>
          <a:pPr algn="just" rtl="0"/>
          <a:r>
            <a:rPr lang="es-ES" sz="2800" dirty="0"/>
            <a:t>Se hace una descripción breve de la segunda etapa acompañada de una imagen y se le pone título a la etapa, de igual forma si existen mas etapas de desarrollo del proyecto sin ser extenso se sintetiza en máximo cinco grandes etapas</a:t>
          </a:r>
        </a:p>
      </dgm:t>
    </dgm:pt>
    <dgm:pt modelId="{5EB68603-3D1F-481F-AF06-9D6FE5A37FA9}" type="parTrans" cxnId="{02BFF17E-5CC6-49E8-BC5D-BE6ACE3ADCFB}">
      <dgm:prSet/>
      <dgm:spPr/>
      <dgm:t>
        <a:bodyPr/>
        <a:lstStyle/>
        <a:p>
          <a:endParaRPr lang="es-CO"/>
        </a:p>
      </dgm:t>
    </dgm:pt>
    <dgm:pt modelId="{1B278477-DCD8-4CF0-9BF9-FE82761AB813}" type="sibTrans" cxnId="{02BFF17E-5CC6-49E8-BC5D-BE6ACE3ADCFB}">
      <dgm:prSet/>
      <dgm:spPr/>
      <dgm:t>
        <a:bodyPr/>
        <a:lstStyle/>
        <a:p>
          <a:endParaRPr lang="es-CO"/>
        </a:p>
      </dgm:t>
    </dgm:pt>
    <dgm:pt modelId="{1627C7E2-CEB8-4FA4-AF81-8E2D179E84FF}" type="pres">
      <dgm:prSet presAssocID="{41377912-1944-4421-A698-3832337BC046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7C53C2F-7EA4-4FA0-B254-B25B486C3281}" type="pres">
      <dgm:prSet presAssocID="{D5DC7B37-7CDA-44D1-8BED-41EA272BA6F6}" presName="parentText" presStyleLbl="node1" presStyleIdx="0" presStyleCnt="1" custScaleY="93611" custLinFactNeighborY="-4825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50B00098-FBFC-4A6C-9E41-53411B21D631}" type="presOf" srcId="{41377912-1944-4421-A698-3832337BC046}" destId="{1627C7E2-CEB8-4FA4-AF81-8E2D179E84FF}" srcOrd="0" destOrd="0" presId="urn:microsoft.com/office/officeart/2005/8/layout/vList2"/>
    <dgm:cxn modelId="{02BFF17E-5CC6-49E8-BC5D-BE6ACE3ADCFB}" srcId="{41377912-1944-4421-A698-3832337BC046}" destId="{D5DC7B37-7CDA-44D1-8BED-41EA272BA6F6}" srcOrd="0" destOrd="0" parTransId="{5EB68603-3D1F-481F-AF06-9D6FE5A37FA9}" sibTransId="{1B278477-DCD8-4CF0-9BF9-FE82761AB813}"/>
    <dgm:cxn modelId="{95C12675-0CB6-4E76-8640-C6D95818AC0F}" type="presOf" srcId="{D5DC7B37-7CDA-44D1-8BED-41EA272BA6F6}" destId="{97C53C2F-7EA4-4FA0-B254-B25B486C3281}" srcOrd="0" destOrd="0" presId="urn:microsoft.com/office/officeart/2005/8/layout/vList2"/>
    <dgm:cxn modelId="{5287C1D1-9BD8-4F88-9E44-A584DF0C6760}" type="presParOf" srcId="{1627C7E2-CEB8-4FA4-AF81-8E2D179E84FF}" destId="{97C53C2F-7EA4-4FA0-B254-B25B486C328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413F08F0-8799-4899-82EB-9B8928AC4BA7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8AF7F939-4CF4-437C-95D3-D06CC81A1C25}">
      <dgm:prSet custT="1"/>
      <dgm:spPr/>
      <dgm:t>
        <a:bodyPr/>
        <a:lstStyle/>
        <a:p>
          <a:pPr rtl="0"/>
          <a:r>
            <a:rPr lang="es-ES" sz="2400" dirty="0"/>
            <a:t>En esta diapositiva se presentan de forma detallada los resultados de acuerdo a cada uno de los objetivos propuestos, debe ser corto y expresado en forma gráfica con algún esquema</a:t>
          </a:r>
          <a:endParaRPr lang="es-CO" sz="2400" dirty="0"/>
        </a:p>
      </dgm:t>
    </dgm:pt>
    <dgm:pt modelId="{E4CEFFB0-10E1-4516-B8E5-FA161EF8263B}" type="parTrans" cxnId="{74B5BA3F-4E84-4660-84DB-B352FEDC0DB9}">
      <dgm:prSet/>
      <dgm:spPr/>
      <dgm:t>
        <a:bodyPr/>
        <a:lstStyle/>
        <a:p>
          <a:endParaRPr lang="es-CO" sz="2400"/>
        </a:p>
      </dgm:t>
    </dgm:pt>
    <dgm:pt modelId="{1CDDAB12-9EE1-424A-A8DF-4B44602930BF}" type="sibTrans" cxnId="{74B5BA3F-4E84-4660-84DB-B352FEDC0DB9}">
      <dgm:prSet/>
      <dgm:spPr/>
      <dgm:t>
        <a:bodyPr/>
        <a:lstStyle/>
        <a:p>
          <a:endParaRPr lang="es-CO" sz="2400"/>
        </a:p>
      </dgm:t>
    </dgm:pt>
    <dgm:pt modelId="{87BC14E2-54A1-48EB-B376-D505CB5B6C76}" type="pres">
      <dgm:prSet presAssocID="{413F08F0-8799-4899-82EB-9B8928AC4BA7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9AC230B9-A1A4-4F68-BD1F-5EAA40F7C527}" type="pres">
      <dgm:prSet presAssocID="{8AF7F939-4CF4-437C-95D3-D06CC81A1C25}" presName="parentText" presStyleLbl="node1" presStyleIdx="0" presStyleCnt="1" custLinFactY="-21792" custLinFactNeighborX="12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74B5BA3F-4E84-4660-84DB-B352FEDC0DB9}" srcId="{413F08F0-8799-4899-82EB-9B8928AC4BA7}" destId="{8AF7F939-4CF4-437C-95D3-D06CC81A1C25}" srcOrd="0" destOrd="0" parTransId="{E4CEFFB0-10E1-4516-B8E5-FA161EF8263B}" sibTransId="{1CDDAB12-9EE1-424A-A8DF-4B44602930BF}"/>
    <dgm:cxn modelId="{8820BD93-BC3C-4064-8E7C-B17DD2665165}" type="presOf" srcId="{8AF7F939-4CF4-437C-95D3-D06CC81A1C25}" destId="{9AC230B9-A1A4-4F68-BD1F-5EAA40F7C527}" srcOrd="0" destOrd="0" presId="urn:microsoft.com/office/officeart/2005/8/layout/vList2"/>
    <dgm:cxn modelId="{1E8CE807-D611-4E37-ADD4-32B85783370C}" type="presOf" srcId="{413F08F0-8799-4899-82EB-9B8928AC4BA7}" destId="{87BC14E2-54A1-48EB-B376-D505CB5B6C76}" srcOrd="0" destOrd="0" presId="urn:microsoft.com/office/officeart/2005/8/layout/vList2"/>
    <dgm:cxn modelId="{62359350-997B-4411-AB17-47DE0E24EAE3}" type="presParOf" srcId="{87BC14E2-54A1-48EB-B376-D505CB5B6C76}" destId="{9AC230B9-A1A4-4F68-BD1F-5EAA40F7C52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9A9B8EA6-F9A5-4F7A-8D2F-5B82B531B0BC}" type="doc">
      <dgm:prSet loTypeId="urn:microsoft.com/office/officeart/2005/8/layout/vList2" loCatId="list" qsTypeId="urn:microsoft.com/office/officeart/2005/8/quickstyle/simple1" qsCatId="simple" csTypeId="urn:microsoft.com/office/officeart/2005/8/colors/accent0_3" csCatId="mainScheme"/>
      <dgm:spPr/>
      <dgm:t>
        <a:bodyPr/>
        <a:lstStyle/>
        <a:p>
          <a:endParaRPr lang="es-CO"/>
        </a:p>
      </dgm:t>
    </dgm:pt>
    <dgm:pt modelId="{4C0094F1-C8C0-4706-839A-8DBD3BB13660}" type="pres">
      <dgm:prSet presAssocID="{9A9B8EA6-F9A5-4F7A-8D2F-5B82B531B0B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</dgm:ptLst>
  <dgm:cxnLst>
    <dgm:cxn modelId="{A66A751F-CCDB-4C8D-8BD1-18D9D065E8A2}" type="presOf" srcId="{9A9B8EA6-F9A5-4F7A-8D2F-5B82B531B0BC}" destId="{4C0094F1-C8C0-4706-839A-8DBD3BB1366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2E8ABAE8-84B3-4C67-9C7C-B0596D87B5F9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9A426BFD-C758-4421-AB61-B4568F39E6DC}">
      <dgm:prSet custT="1"/>
      <dgm:spPr/>
      <dgm:t>
        <a:bodyPr/>
        <a:lstStyle/>
        <a:p>
          <a:pPr rtl="0"/>
          <a:r>
            <a:rPr lang="es-ES" sz="2800" dirty="0"/>
            <a:t>Conclusión 1:</a:t>
          </a:r>
          <a:endParaRPr lang="es-CO" sz="2800" dirty="0"/>
        </a:p>
      </dgm:t>
    </dgm:pt>
    <dgm:pt modelId="{AFB23CD2-ED5D-44B0-85A0-6620428B9010}" type="parTrans" cxnId="{59083E5F-04EF-4C4E-AE2C-84B9022A4691}">
      <dgm:prSet/>
      <dgm:spPr/>
      <dgm:t>
        <a:bodyPr/>
        <a:lstStyle/>
        <a:p>
          <a:endParaRPr lang="es-CO" sz="2800"/>
        </a:p>
      </dgm:t>
    </dgm:pt>
    <dgm:pt modelId="{5325C06C-A844-41FE-85D4-9943F3866E17}" type="sibTrans" cxnId="{59083E5F-04EF-4C4E-AE2C-84B9022A4691}">
      <dgm:prSet/>
      <dgm:spPr/>
      <dgm:t>
        <a:bodyPr/>
        <a:lstStyle/>
        <a:p>
          <a:endParaRPr lang="es-CO" sz="2800"/>
        </a:p>
      </dgm:t>
    </dgm:pt>
    <dgm:pt modelId="{1BAE019D-3037-4CB5-8FD5-50AC2AFBFB71}">
      <dgm:prSet custT="1"/>
      <dgm:spPr/>
      <dgm:t>
        <a:bodyPr/>
        <a:lstStyle/>
        <a:p>
          <a:pPr rtl="0"/>
          <a:r>
            <a:rPr lang="es-ES" sz="2800"/>
            <a:t>Conclusión 2: </a:t>
          </a:r>
          <a:endParaRPr lang="es-CO" sz="2800"/>
        </a:p>
      </dgm:t>
    </dgm:pt>
    <dgm:pt modelId="{C22769E1-8D07-4DC0-9D16-CCC784850AAD}" type="parTrans" cxnId="{CBC1D0A1-5554-493F-82DC-3A5B61225518}">
      <dgm:prSet/>
      <dgm:spPr/>
      <dgm:t>
        <a:bodyPr/>
        <a:lstStyle/>
        <a:p>
          <a:endParaRPr lang="es-CO" sz="2800"/>
        </a:p>
      </dgm:t>
    </dgm:pt>
    <dgm:pt modelId="{4F6D7C93-D889-4BF8-AF98-2C5BB43A71E5}" type="sibTrans" cxnId="{CBC1D0A1-5554-493F-82DC-3A5B61225518}">
      <dgm:prSet/>
      <dgm:spPr/>
      <dgm:t>
        <a:bodyPr/>
        <a:lstStyle/>
        <a:p>
          <a:endParaRPr lang="es-CO" sz="2800"/>
        </a:p>
      </dgm:t>
    </dgm:pt>
    <dgm:pt modelId="{7BB42AF4-DDA2-49BD-A5CF-677F34A83707}">
      <dgm:prSet custT="1"/>
      <dgm:spPr/>
      <dgm:t>
        <a:bodyPr/>
        <a:lstStyle/>
        <a:p>
          <a:pPr rtl="0"/>
          <a:r>
            <a:rPr lang="es-ES" sz="2800"/>
            <a:t>Conclusión 3:</a:t>
          </a:r>
          <a:endParaRPr lang="es-CO" sz="2800"/>
        </a:p>
      </dgm:t>
    </dgm:pt>
    <dgm:pt modelId="{4197AE6B-5D2B-4F20-B7DD-48557C1DE19E}" type="parTrans" cxnId="{583BD8A9-8672-4CE9-8BA5-26AC42C8AABB}">
      <dgm:prSet/>
      <dgm:spPr/>
      <dgm:t>
        <a:bodyPr/>
        <a:lstStyle/>
        <a:p>
          <a:endParaRPr lang="es-CO" sz="2800"/>
        </a:p>
      </dgm:t>
    </dgm:pt>
    <dgm:pt modelId="{C465CC82-DE39-42B7-A93D-0CF00DF1B6CB}" type="sibTrans" cxnId="{583BD8A9-8672-4CE9-8BA5-26AC42C8AABB}">
      <dgm:prSet/>
      <dgm:spPr/>
      <dgm:t>
        <a:bodyPr/>
        <a:lstStyle/>
        <a:p>
          <a:endParaRPr lang="es-CO" sz="2800"/>
        </a:p>
      </dgm:t>
    </dgm:pt>
    <dgm:pt modelId="{A0EBEDE5-D946-4C5E-9295-5FB2CC478E33}">
      <dgm:prSet custT="1"/>
      <dgm:spPr/>
      <dgm:t>
        <a:bodyPr/>
        <a:lstStyle/>
        <a:p>
          <a:pPr rtl="0"/>
          <a:r>
            <a:rPr lang="es-ES" sz="2800"/>
            <a:t>Conclusión 4:</a:t>
          </a:r>
          <a:endParaRPr lang="es-CO" sz="2800"/>
        </a:p>
      </dgm:t>
    </dgm:pt>
    <dgm:pt modelId="{11175C02-7C1B-4188-BE85-9E3D79F86BA9}" type="parTrans" cxnId="{87544C17-58D6-4D0A-8D42-BD6D601462B9}">
      <dgm:prSet/>
      <dgm:spPr/>
      <dgm:t>
        <a:bodyPr/>
        <a:lstStyle/>
        <a:p>
          <a:endParaRPr lang="es-CO" sz="2800"/>
        </a:p>
      </dgm:t>
    </dgm:pt>
    <dgm:pt modelId="{83AF29E9-578B-40AC-A0F9-3755B53F7460}" type="sibTrans" cxnId="{87544C17-58D6-4D0A-8D42-BD6D601462B9}">
      <dgm:prSet/>
      <dgm:spPr/>
      <dgm:t>
        <a:bodyPr/>
        <a:lstStyle/>
        <a:p>
          <a:endParaRPr lang="es-CO" sz="2800"/>
        </a:p>
      </dgm:t>
    </dgm:pt>
    <dgm:pt modelId="{1200F62E-9A25-4A08-8F98-786A20E60148}" type="pres">
      <dgm:prSet presAssocID="{2E8ABAE8-84B3-4C67-9C7C-B0596D87B5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99C067-A880-425F-B50F-C48B9FE41851}" type="pres">
      <dgm:prSet presAssocID="{9A426BFD-C758-4421-AB61-B4568F39E6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055D0B-4B0D-49F3-9E4D-F18ABCFF697A}" type="pres">
      <dgm:prSet presAssocID="{5325C06C-A844-41FE-85D4-9943F3866E17}" presName="spacer" presStyleCnt="0"/>
      <dgm:spPr/>
    </dgm:pt>
    <dgm:pt modelId="{C3FA2967-FB17-476A-9E58-8070BEE6B3B4}" type="pres">
      <dgm:prSet presAssocID="{1BAE019D-3037-4CB5-8FD5-50AC2AFBFB7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CDC7FC-3EB4-489E-B8F7-B844B3581941}" type="pres">
      <dgm:prSet presAssocID="{4F6D7C93-D889-4BF8-AF98-2C5BB43A71E5}" presName="spacer" presStyleCnt="0"/>
      <dgm:spPr/>
    </dgm:pt>
    <dgm:pt modelId="{0A0957D5-88BE-44AD-A256-9BBBBCBDA16D}" type="pres">
      <dgm:prSet presAssocID="{7BB42AF4-DDA2-49BD-A5CF-677F34A8370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A74D24-C1BD-4E7F-9746-270E825FD664}" type="pres">
      <dgm:prSet presAssocID="{C465CC82-DE39-42B7-A93D-0CF00DF1B6CB}" presName="spacer" presStyleCnt="0"/>
      <dgm:spPr/>
    </dgm:pt>
    <dgm:pt modelId="{9FBF69E4-6EEE-43F4-992A-38037AE7E367}" type="pres">
      <dgm:prSet presAssocID="{A0EBEDE5-D946-4C5E-9295-5FB2CC478E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CBC1D0A1-5554-493F-82DC-3A5B61225518}" srcId="{2E8ABAE8-84B3-4C67-9C7C-B0596D87B5F9}" destId="{1BAE019D-3037-4CB5-8FD5-50AC2AFBFB71}" srcOrd="1" destOrd="0" parTransId="{C22769E1-8D07-4DC0-9D16-CCC784850AAD}" sibTransId="{4F6D7C93-D889-4BF8-AF98-2C5BB43A71E5}"/>
    <dgm:cxn modelId="{583BD8A9-8672-4CE9-8BA5-26AC42C8AABB}" srcId="{2E8ABAE8-84B3-4C67-9C7C-B0596D87B5F9}" destId="{7BB42AF4-DDA2-49BD-A5CF-677F34A83707}" srcOrd="2" destOrd="0" parTransId="{4197AE6B-5D2B-4F20-B7DD-48557C1DE19E}" sibTransId="{C465CC82-DE39-42B7-A93D-0CF00DF1B6CB}"/>
    <dgm:cxn modelId="{87544C17-58D6-4D0A-8D42-BD6D601462B9}" srcId="{2E8ABAE8-84B3-4C67-9C7C-B0596D87B5F9}" destId="{A0EBEDE5-D946-4C5E-9295-5FB2CC478E33}" srcOrd="3" destOrd="0" parTransId="{11175C02-7C1B-4188-BE85-9E3D79F86BA9}" sibTransId="{83AF29E9-578B-40AC-A0F9-3755B53F7460}"/>
    <dgm:cxn modelId="{5CD2DCA4-A047-435C-A079-0D4D2800CECB}" type="presOf" srcId="{9A426BFD-C758-4421-AB61-B4568F39E6DC}" destId="{E499C067-A880-425F-B50F-C48B9FE41851}" srcOrd="0" destOrd="0" presId="urn:microsoft.com/office/officeart/2005/8/layout/vList2"/>
    <dgm:cxn modelId="{C5A9415B-955A-4146-8141-E4F5AC395791}" type="presOf" srcId="{2E8ABAE8-84B3-4C67-9C7C-B0596D87B5F9}" destId="{1200F62E-9A25-4A08-8F98-786A20E60148}" srcOrd="0" destOrd="0" presId="urn:microsoft.com/office/officeart/2005/8/layout/vList2"/>
    <dgm:cxn modelId="{59083E5F-04EF-4C4E-AE2C-84B9022A4691}" srcId="{2E8ABAE8-84B3-4C67-9C7C-B0596D87B5F9}" destId="{9A426BFD-C758-4421-AB61-B4568F39E6DC}" srcOrd="0" destOrd="0" parTransId="{AFB23CD2-ED5D-44B0-85A0-6620428B9010}" sibTransId="{5325C06C-A844-41FE-85D4-9943F3866E17}"/>
    <dgm:cxn modelId="{79800450-EC6F-41A0-907D-17FBB79B7096}" type="presOf" srcId="{7BB42AF4-DDA2-49BD-A5CF-677F34A83707}" destId="{0A0957D5-88BE-44AD-A256-9BBBBCBDA16D}" srcOrd="0" destOrd="0" presId="urn:microsoft.com/office/officeart/2005/8/layout/vList2"/>
    <dgm:cxn modelId="{85662BDE-559F-4247-B3BE-E3EC2804DEB6}" type="presOf" srcId="{1BAE019D-3037-4CB5-8FD5-50AC2AFBFB71}" destId="{C3FA2967-FB17-476A-9E58-8070BEE6B3B4}" srcOrd="0" destOrd="0" presId="urn:microsoft.com/office/officeart/2005/8/layout/vList2"/>
    <dgm:cxn modelId="{5E3ECCE3-3D99-4086-A52F-2607D82742B0}" type="presOf" srcId="{A0EBEDE5-D946-4C5E-9295-5FB2CC478E33}" destId="{9FBF69E4-6EEE-43F4-992A-38037AE7E367}" srcOrd="0" destOrd="0" presId="urn:microsoft.com/office/officeart/2005/8/layout/vList2"/>
    <dgm:cxn modelId="{47189332-7426-4A20-AF5C-544E1440806B}" type="presParOf" srcId="{1200F62E-9A25-4A08-8F98-786A20E60148}" destId="{E499C067-A880-425F-B50F-C48B9FE41851}" srcOrd="0" destOrd="0" presId="urn:microsoft.com/office/officeart/2005/8/layout/vList2"/>
    <dgm:cxn modelId="{43A5443B-1692-4D98-A2B2-3757F4BEDB6A}" type="presParOf" srcId="{1200F62E-9A25-4A08-8F98-786A20E60148}" destId="{6D055D0B-4B0D-49F3-9E4D-F18ABCFF697A}" srcOrd="1" destOrd="0" presId="urn:microsoft.com/office/officeart/2005/8/layout/vList2"/>
    <dgm:cxn modelId="{8EEEEDBC-B184-403C-B71A-696C8890C3B5}" type="presParOf" srcId="{1200F62E-9A25-4A08-8F98-786A20E60148}" destId="{C3FA2967-FB17-476A-9E58-8070BEE6B3B4}" srcOrd="2" destOrd="0" presId="urn:microsoft.com/office/officeart/2005/8/layout/vList2"/>
    <dgm:cxn modelId="{7163878C-E8FE-466E-8C8B-DEAF32CA16D2}" type="presParOf" srcId="{1200F62E-9A25-4A08-8F98-786A20E60148}" destId="{94CDC7FC-3EB4-489E-B8F7-B844B3581941}" srcOrd="3" destOrd="0" presId="urn:microsoft.com/office/officeart/2005/8/layout/vList2"/>
    <dgm:cxn modelId="{1F0AC716-5FED-4472-83B2-00BDF6C0516C}" type="presParOf" srcId="{1200F62E-9A25-4A08-8F98-786A20E60148}" destId="{0A0957D5-88BE-44AD-A256-9BBBBCBDA16D}" srcOrd="4" destOrd="0" presId="urn:microsoft.com/office/officeart/2005/8/layout/vList2"/>
    <dgm:cxn modelId="{95061901-FC70-435B-9C7B-E6B667BA7793}" type="presParOf" srcId="{1200F62E-9A25-4A08-8F98-786A20E60148}" destId="{F4A74D24-C1BD-4E7F-9746-270E825FD664}" srcOrd="5" destOrd="0" presId="urn:microsoft.com/office/officeart/2005/8/layout/vList2"/>
    <dgm:cxn modelId="{4815FA66-7DCA-48DF-AE61-A5A4808C58E7}" type="presParOf" srcId="{1200F62E-9A25-4A08-8F98-786A20E60148}" destId="{9FBF69E4-6EEE-43F4-992A-38037AE7E36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2E8ABAE8-84B3-4C67-9C7C-B0596D87B5F9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9A426BFD-C758-4421-AB61-B4568F39E6DC}">
      <dgm:prSet custT="1"/>
      <dgm:spPr/>
      <dgm:t>
        <a:bodyPr/>
        <a:lstStyle/>
        <a:p>
          <a:pPr rtl="0"/>
          <a:r>
            <a:rPr lang="es-ES" sz="2800" dirty="0"/>
            <a:t>Recomendación 1:</a:t>
          </a:r>
          <a:endParaRPr lang="es-CO" sz="2800" dirty="0"/>
        </a:p>
      </dgm:t>
    </dgm:pt>
    <dgm:pt modelId="{AFB23CD2-ED5D-44B0-85A0-6620428B9010}" type="parTrans" cxnId="{59083E5F-04EF-4C4E-AE2C-84B9022A4691}">
      <dgm:prSet/>
      <dgm:spPr/>
      <dgm:t>
        <a:bodyPr/>
        <a:lstStyle/>
        <a:p>
          <a:endParaRPr lang="es-CO" sz="2800"/>
        </a:p>
      </dgm:t>
    </dgm:pt>
    <dgm:pt modelId="{5325C06C-A844-41FE-85D4-9943F3866E17}" type="sibTrans" cxnId="{59083E5F-04EF-4C4E-AE2C-84B9022A4691}">
      <dgm:prSet/>
      <dgm:spPr/>
      <dgm:t>
        <a:bodyPr/>
        <a:lstStyle/>
        <a:p>
          <a:endParaRPr lang="es-CO" sz="2800"/>
        </a:p>
      </dgm:t>
    </dgm:pt>
    <dgm:pt modelId="{1BAE019D-3037-4CB5-8FD5-50AC2AFBFB71}">
      <dgm:prSet custT="1"/>
      <dgm:spPr/>
      <dgm:t>
        <a:bodyPr/>
        <a:lstStyle/>
        <a:p>
          <a:pPr rtl="0"/>
          <a:r>
            <a:rPr lang="es-ES" sz="2800" dirty="0"/>
            <a:t>Recomendación 2: </a:t>
          </a:r>
          <a:endParaRPr lang="es-CO" sz="2800" dirty="0"/>
        </a:p>
      </dgm:t>
    </dgm:pt>
    <dgm:pt modelId="{C22769E1-8D07-4DC0-9D16-CCC784850AAD}" type="parTrans" cxnId="{CBC1D0A1-5554-493F-82DC-3A5B61225518}">
      <dgm:prSet/>
      <dgm:spPr/>
      <dgm:t>
        <a:bodyPr/>
        <a:lstStyle/>
        <a:p>
          <a:endParaRPr lang="es-CO" sz="2800"/>
        </a:p>
      </dgm:t>
    </dgm:pt>
    <dgm:pt modelId="{4F6D7C93-D889-4BF8-AF98-2C5BB43A71E5}" type="sibTrans" cxnId="{CBC1D0A1-5554-493F-82DC-3A5B61225518}">
      <dgm:prSet/>
      <dgm:spPr/>
      <dgm:t>
        <a:bodyPr/>
        <a:lstStyle/>
        <a:p>
          <a:endParaRPr lang="es-CO" sz="2800"/>
        </a:p>
      </dgm:t>
    </dgm:pt>
    <dgm:pt modelId="{7BB42AF4-DDA2-49BD-A5CF-677F34A83707}">
      <dgm:prSet custT="1"/>
      <dgm:spPr/>
      <dgm:t>
        <a:bodyPr/>
        <a:lstStyle/>
        <a:p>
          <a:pPr rtl="0"/>
          <a:r>
            <a:rPr lang="es-ES" sz="2800" dirty="0"/>
            <a:t>Recomendación 3:</a:t>
          </a:r>
          <a:endParaRPr lang="es-CO" sz="2800" dirty="0"/>
        </a:p>
      </dgm:t>
    </dgm:pt>
    <dgm:pt modelId="{4197AE6B-5D2B-4F20-B7DD-48557C1DE19E}" type="parTrans" cxnId="{583BD8A9-8672-4CE9-8BA5-26AC42C8AABB}">
      <dgm:prSet/>
      <dgm:spPr/>
      <dgm:t>
        <a:bodyPr/>
        <a:lstStyle/>
        <a:p>
          <a:endParaRPr lang="es-CO" sz="2800"/>
        </a:p>
      </dgm:t>
    </dgm:pt>
    <dgm:pt modelId="{C465CC82-DE39-42B7-A93D-0CF00DF1B6CB}" type="sibTrans" cxnId="{583BD8A9-8672-4CE9-8BA5-26AC42C8AABB}">
      <dgm:prSet/>
      <dgm:spPr/>
      <dgm:t>
        <a:bodyPr/>
        <a:lstStyle/>
        <a:p>
          <a:endParaRPr lang="es-CO" sz="2800"/>
        </a:p>
      </dgm:t>
    </dgm:pt>
    <dgm:pt modelId="{A0EBEDE5-D946-4C5E-9295-5FB2CC478E33}">
      <dgm:prSet custT="1"/>
      <dgm:spPr/>
      <dgm:t>
        <a:bodyPr/>
        <a:lstStyle/>
        <a:p>
          <a:pPr rtl="0"/>
          <a:r>
            <a:rPr lang="es-ES" sz="2800" dirty="0"/>
            <a:t>Recomendación 4:</a:t>
          </a:r>
          <a:endParaRPr lang="es-CO" sz="2800" dirty="0"/>
        </a:p>
      </dgm:t>
    </dgm:pt>
    <dgm:pt modelId="{11175C02-7C1B-4188-BE85-9E3D79F86BA9}" type="parTrans" cxnId="{87544C17-58D6-4D0A-8D42-BD6D601462B9}">
      <dgm:prSet/>
      <dgm:spPr/>
      <dgm:t>
        <a:bodyPr/>
        <a:lstStyle/>
        <a:p>
          <a:endParaRPr lang="es-CO" sz="2800"/>
        </a:p>
      </dgm:t>
    </dgm:pt>
    <dgm:pt modelId="{83AF29E9-578B-40AC-A0F9-3755B53F7460}" type="sibTrans" cxnId="{87544C17-58D6-4D0A-8D42-BD6D601462B9}">
      <dgm:prSet/>
      <dgm:spPr/>
      <dgm:t>
        <a:bodyPr/>
        <a:lstStyle/>
        <a:p>
          <a:endParaRPr lang="es-CO" sz="2800"/>
        </a:p>
      </dgm:t>
    </dgm:pt>
    <dgm:pt modelId="{1200F62E-9A25-4A08-8F98-786A20E60148}" type="pres">
      <dgm:prSet presAssocID="{2E8ABAE8-84B3-4C67-9C7C-B0596D87B5F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E499C067-A880-425F-B50F-C48B9FE41851}" type="pres">
      <dgm:prSet presAssocID="{9A426BFD-C758-4421-AB61-B4568F39E6DC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6D055D0B-4B0D-49F3-9E4D-F18ABCFF697A}" type="pres">
      <dgm:prSet presAssocID="{5325C06C-A844-41FE-85D4-9943F3866E17}" presName="spacer" presStyleCnt="0"/>
      <dgm:spPr/>
    </dgm:pt>
    <dgm:pt modelId="{C3FA2967-FB17-476A-9E58-8070BEE6B3B4}" type="pres">
      <dgm:prSet presAssocID="{1BAE019D-3037-4CB5-8FD5-50AC2AFBFB71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4CDC7FC-3EB4-489E-B8F7-B844B3581941}" type="pres">
      <dgm:prSet presAssocID="{4F6D7C93-D889-4BF8-AF98-2C5BB43A71E5}" presName="spacer" presStyleCnt="0"/>
      <dgm:spPr/>
    </dgm:pt>
    <dgm:pt modelId="{0A0957D5-88BE-44AD-A256-9BBBBCBDA16D}" type="pres">
      <dgm:prSet presAssocID="{7BB42AF4-DDA2-49BD-A5CF-677F34A83707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4A74D24-C1BD-4E7F-9746-270E825FD664}" type="pres">
      <dgm:prSet presAssocID="{C465CC82-DE39-42B7-A93D-0CF00DF1B6CB}" presName="spacer" presStyleCnt="0"/>
      <dgm:spPr/>
    </dgm:pt>
    <dgm:pt modelId="{9FBF69E4-6EEE-43F4-992A-38037AE7E367}" type="pres">
      <dgm:prSet presAssocID="{A0EBEDE5-D946-4C5E-9295-5FB2CC478E33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AA76503-8435-48C1-941B-103E1FF3BF18}" type="presOf" srcId="{7BB42AF4-DDA2-49BD-A5CF-677F34A83707}" destId="{0A0957D5-88BE-44AD-A256-9BBBBCBDA16D}" srcOrd="0" destOrd="0" presId="urn:microsoft.com/office/officeart/2005/8/layout/vList2"/>
    <dgm:cxn modelId="{CBC1D0A1-5554-493F-82DC-3A5B61225518}" srcId="{2E8ABAE8-84B3-4C67-9C7C-B0596D87B5F9}" destId="{1BAE019D-3037-4CB5-8FD5-50AC2AFBFB71}" srcOrd="1" destOrd="0" parTransId="{C22769E1-8D07-4DC0-9D16-CCC784850AAD}" sibTransId="{4F6D7C93-D889-4BF8-AF98-2C5BB43A71E5}"/>
    <dgm:cxn modelId="{583BD8A9-8672-4CE9-8BA5-26AC42C8AABB}" srcId="{2E8ABAE8-84B3-4C67-9C7C-B0596D87B5F9}" destId="{7BB42AF4-DDA2-49BD-A5CF-677F34A83707}" srcOrd="2" destOrd="0" parTransId="{4197AE6B-5D2B-4F20-B7DD-48557C1DE19E}" sibTransId="{C465CC82-DE39-42B7-A93D-0CF00DF1B6CB}"/>
    <dgm:cxn modelId="{87544C17-58D6-4D0A-8D42-BD6D601462B9}" srcId="{2E8ABAE8-84B3-4C67-9C7C-B0596D87B5F9}" destId="{A0EBEDE5-D946-4C5E-9295-5FB2CC478E33}" srcOrd="3" destOrd="0" parTransId="{11175C02-7C1B-4188-BE85-9E3D79F86BA9}" sibTransId="{83AF29E9-578B-40AC-A0F9-3755B53F7460}"/>
    <dgm:cxn modelId="{BE846CD6-5040-477D-BCC8-C88AC644ACB2}" type="presOf" srcId="{A0EBEDE5-D946-4C5E-9295-5FB2CC478E33}" destId="{9FBF69E4-6EEE-43F4-992A-38037AE7E367}" srcOrd="0" destOrd="0" presId="urn:microsoft.com/office/officeart/2005/8/layout/vList2"/>
    <dgm:cxn modelId="{EE148A21-C54E-4549-8CEC-E4142A802A35}" type="presOf" srcId="{2E8ABAE8-84B3-4C67-9C7C-B0596D87B5F9}" destId="{1200F62E-9A25-4A08-8F98-786A20E60148}" srcOrd="0" destOrd="0" presId="urn:microsoft.com/office/officeart/2005/8/layout/vList2"/>
    <dgm:cxn modelId="{D6F88DA6-9867-41D5-B973-C72A814EB7FE}" type="presOf" srcId="{1BAE019D-3037-4CB5-8FD5-50AC2AFBFB71}" destId="{C3FA2967-FB17-476A-9E58-8070BEE6B3B4}" srcOrd="0" destOrd="0" presId="urn:microsoft.com/office/officeart/2005/8/layout/vList2"/>
    <dgm:cxn modelId="{59083E5F-04EF-4C4E-AE2C-84B9022A4691}" srcId="{2E8ABAE8-84B3-4C67-9C7C-B0596D87B5F9}" destId="{9A426BFD-C758-4421-AB61-B4568F39E6DC}" srcOrd="0" destOrd="0" parTransId="{AFB23CD2-ED5D-44B0-85A0-6620428B9010}" sibTransId="{5325C06C-A844-41FE-85D4-9943F3866E17}"/>
    <dgm:cxn modelId="{B4CF08FE-F20C-4517-A843-865D9415FEA7}" type="presOf" srcId="{9A426BFD-C758-4421-AB61-B4568F39E6DC}" destId="{E499C067-A880-425F-B50F-C48B9FE41851}" srcOrd="0" destOrd="0" presId="urn:microsoft.com/office/officeart/2005/8/layout/vList2"/>
    <dgm:cxn modelId="{803F847A-5CEC-446A-B62B-DCB762F52C0E}" type="presParOf" srcId="{1200F62E-9A25-4A08-8F98-786A20E60148}" destId="{E499C067-A880-425F-B50F-C48B9FE41851}" srcOrd="0" destOrd="0" presId="urn:microsoft.com/office/officeart/2005/8/layout/vList2"/>
    <dgm:cxn modelId="{905B6211-17D5-4549-99A5-4DC15A837C3F}" type="presParOf" srcId="{1200F62E-9A25-4A08-8F98-786A20E60148}" destId="{6D055D0B-4B0D-49F3-9E4D-F18ABCFF697A}" srcOrd="1" destOrd="0" presId="urn:microsoft.com/office/officeart/2005/8/layout/vList2"/>
    <dgm:cxn modelId="{F35DC969-DA96-4F69-99FB-1513C1810278}" type="presParOf" srcId="{1200F62E-9A25-4A08-8F98-786A20E60148}" destId="{C3FA2967-FB17-476A-9E58-8070BEE6B3B4}" srcOrd="2" destOrd="0" presId="urn:microsoft.com/office/officeart/2005/8/layout/vList2"/>
    <dgm:cxn modelId="{81F7B99B-1B50-4AEC-9AEB-46ACD10C568D}" type="presParOf" srcId="{1200F62E-9A25-4A08-8F98-786A20E60148}" destId="{94CDC7FC-3EB4-489E-B8F7-B844B3581941}" srcOrd="3" destOrd="0" presId="urn:microsoft.com/office/officeart/2005/8/layout/vList2"/>
    <dgm:cxn modelId="{4A518575-314B-4932-A20D-7009BD30658C}" type="presParOf" srcId="{1200F62E-9A25-4A08-8F98-786A20E60148}" destId="{0A0957D5-88BE-44AD-A256-9BBBBCBDA16D}" srcOrd="4" destOrd="0" presId="urn:microsoft.com/office/officeart/2005/8/layout/vList2"/>
    <dgm:cxn modelId="{DDE32CD8-AF5B-4560-BC82-2578D1D87B59}" type="presParOf" srcId="{1200F62E-9A25-4A08-8F98-786A20E60148}" destId="{F4A74D24-C1BD-4E7F-9746-270E825FD664}" srcOrd="5" destOrd="0" presId="urn:microsoft.com/office/officeart/2005/8/layout/vList2"/>
    <dgm:cxn modelId="{72EB6325-45E5-4B09-8962-5F9B81315DD5}" type="presParOf" srcId="{1200F62E-9A25-4A08-8F98-786A20E60148}" destId="{9FBF69E4-6EEE-43F4-992A-38037AE7E367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7.xml><?xml version="1.0" encoding="utf-8"?>
<dgm:dataModel xmlns:dgm="http://schemas.openxmlformats.org/drawingml/2006/diagram" xmlns:a="http://schemas.openxmlformats.org/drawingml/2006/main">
  <dgm:ptLst>
    <dgm:pt modelId="{CFA5761A-398A-4AF5-A55B-12DA0A51CA35}" type="doc">
      <dgm:prSet loTypeId="urn:microsoft.com/office/officeart/2005/8/layout/venn1" loCatId="relationship" qsTypeId="urn:microsoft.com/office/officeart/2005/8/quickstyle/3d3" qsCatId="3D" csTypeId="urn:microsoft.com/office/officeart/2005/8/colors/colorful3" csCatId="colorful"/>
      <dgm:spPr/>
      <dgm:t>
        <a:bodyPr/>
        <a:lstStyle/>
        <a:p>
          <a:endParaRPr lang="es-CO"/>
        </a:p>
      </dgm:t>
    </dgm:pt>
    <dgm:pt modelId="{6F6EDC97-86B6-4BF3-BFDC-905D297CB116}">
      <dgm:prSet/>
      <dgm:spPr/>
      <dgm:t>
        <a:bodyPr/>
        <a:lstStyle/>
        <a:p>
          <a:pPr rtl="0"/>
          <a:r>
            <a:rPr lang="es-ES"/>
            <a:t>Gracias</a:t>
          </a:r>
          <a:endParaRPr lang="es-CO"/>
        </a:p>
      </dgm:t>
    </dgm:pt>
    <dgm:pt modelId="{A5A9778C-AAEB-404C-A226-86B85F44CF35}" type="parTrans" cxnId="{F1F15758-833C-42F1-A8EF-D0AA958F2E7E}">
      <dgm:prSet/>
      <dgm:spPr/>
      <dgm:t>
        <a:bodyPr/>
        <a:lstStyle/>
        <a:p>
          <a:endParaRPr lang="es-CO"/>
        </a:p>
      </dgm:t>
    </dgm:pt>
    <dgm:pt modelId="{2BA5542B-B89F-4315-B682-4D98B7F022B5}" type="sibTrans" cxnId="{F1F15758-833C-42F1-A8EF-D0AA958F2E7E}">
      <dgm:prSet/>
      <dgm:spPr/>
      <dgm:t>
        <a:bodyPr/>
        <a:lstStyle/>
        <a:p>
          <a:endParaRPr lang="es-CO"/>
        </a:p>
      </dgm:t>
    </dgm:pt>
    <dgm:pt modelId="{F447E20A-C84C-4E75-B571-6D67C64C8B6B}" type="pres">
      <dgm:prSet presAssocID="{CFA5761A-398A-4AF5-A55B-12DA0A51CA35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316584F-88E3-4DDD-B63C-612EBAB63379}" type="pres">
      <dgm:prSet presAssocID="{6F6EDC97-86B6-4BF3-BFDC-905D297CB116}" presName="circ1TxSh" presStyleLbl="vennNode1" presStyleIdx="0" presStyleCnt="1"/>
      <dgm:spPr/>
      <dgm:t>
        <a:bodyPr/>
        <a:lstStyle/>
        <a:p>
          <a:endParaRPr lang="es-ES"/>
        </a:p>
      </dgm:t>
    </dgm:pt>
  </dgm:ptLst>
  <dgm:cxnLst>
    <dgm:cxn modelId="{0ABDB8B3-42B2-46CC-A5B4-BA96A9DDC58D}" type="presOf" srcId="{CFA5761A-398A-4AF5-A55B-12DA0A51CA35}" destId="{F447E20A-C84C-4E75-B571-6D67C64C8B6B}" srcOrd="0" destOrd="0" presId="urn:microsoft.com/office/officeart/2005/8/layout/venn1"/>
    <dgm:cxn modelId="{9B179019-ACF4-44B9-8477-38CBD8E3F79E}" type="presOf" srcId="{6F6EDC97-86B6-4BF3-BFDC-905D297CB116}" destId="{D316584F-88E3-4DDD-B63C-612EBAB63379}" srcOrd="0" destOrd="0" presId="urn:microsoft.com/office/officeart/2005/8/layout/venn1"/>
    <dgm:cxn modelId="{F1F15758-833C-42F1-A8EF-D0AA958F2E7E}" srcId="{CFA5761A-398A-4AF5-A55B-12DA0A51CA35}" destId="{6F6EDC97-86B6-4BF3-BFDC-905D297CB116}" srcOrd="0" destOrd="0" parTransId="{A5A9778C-AAEB-404C-A226-86B85F44CF35}" sibTransId="{2BA5542B-B89F-4315-B682-4D98B7F022B5}"/>
    <dgm:cxn modelId="{04028D1B-AB79-4E4F-98F8-C2B0CE82AA5D}" type="presParOf" srcId="{F447E20A-C84C-4E75-B571-6D67C64C8B6B}" destId="{D316584F-88E3-4DDD-B63C-612EBAB63379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3D98356-FCED-4F36-B899-790CD0DC9C11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EBDEE36C-1552-47ED-92CE-47A5726B2671}">
      <dgm:prSet custT="1"/>
      <dgm:spPr/>
      <dgm:t>
        <a:bodyPr/>
        <a:lstStyle/>
        <a:p>
          <a:pPr rtl="0"/>
          <a:r>
            <a:rPr lang="es-ES" sz="2000" b="1"/>
            <a:t>Objetivo general</a:t>
          </a:r>
          <a:endParaRPr lang="es-CO" sz="2000" b="1"/>
        </a:p>
      </dgm:t>
    </dgm:pt>
    <dgm:pt modelId="{83A9F9D1-266C-4CBB-BD5F-B4333BE2CA21}" type="parTrans" cxnId="{33B42C8D-56C8-456A-B387-1044ADD13D99}">
      <dgm:prSet/>
      <dgm:spPr/>
      <dgm:t>
        <a:bodyPr/>
        <a:lstStyle/>
        <a:p>
          <a:endParaRPr lang="es-CO" sz="2000"/>
        </a:p>
      </dgm:t>
    </dgm:pt>
    <dgm:pt modelId="{693C0ECF-7D93-4224-AB79-C7C4189F25B8}" type="sibTrans" cxnId="{33B42C8D-56C8-456A-B387-1044ADD13D99}">
      <dgm:prSet/>
      <dgm:spPr/>
      <dgm:t>
        <a:bodyPr/>
        <a:lstStyle/>
        <a:p>
          <a:endParaRPr lang="es-CO" sz="2000"/>
        </a:p>
      </dgm:t>
    </dgm:pt>
    <dgm:pt modelId="{AE87AA3A-032A-4ECD-9901-CC16D6E3A74B}">
      <dgm:prSet custT="1"/>
      <dgm:spPr/>
      <dgm:t>
        <a:bodyPr/>
        <a:lstStyle/>
        <a:p>
          <a:pPr rtl="0"/>
          <a:r>
            <a:rPr lang="es-ES" sz="2000" b="1"/>
            <a:t>Objetivos específicos</a:t>
          </a:r>
          <a:endParaRPr lang="es-CO" sz="2000" b="1"/>
        </a:p>
      </dgm:t>
    </dgm:pt>
    <dgm:pt modelId="{2CBC2DD1-1D21-4554-83B8-187EA9370E84}" type="parTrans" cxnId="{1FF16044-D5D5-4513-A6C3-0BAD2A022C2C}">
      <dgm:prSet/>
      <dgm:spPr/>
      <dgm:t>
        <a:bodyPr/>
        <a:lstStyle/>
        <a:p>
          <a:endParaRPr lang="es-CO" sz="2000"/>
        </a:p>
      </dgm:t>
    </dgm:pt>
    <dgm:pt modelId="{AB48AC68-A1BC-4912-B817-34C8742B4881}" type="sibTrans" cxnId="{1FF16044-D5D5-4513-A6C3-0BAD2A022C2C}">
      <dgm:prSet/>
      <dgm:spPr/>
      <dgm:t>
        <a:bodyPr/>
        <a:lstStyle/>
        <a:p>
          <a:endParaRPr lang="es-CO" sz="2000"/>
        </a:p>
      </dgm:t>
    </dgm:pt>
    <dgm:pt modelId="{C68E1990-E17D-4117-8830-60A1239724D0}">
      <dgm:prSet custT="1"/>
      <dgm:spPr/>
      <dgm:t>
        <a:bodyPr/>
        <a:lstStyle/>
        <a:p>
          <a:pPr rtl="0"/>
          <a:r>
            <a:rPr lang="es-CO" sz="2000" dirty="0"/>
            <a:t>Escribir objetivos específicos</a:t>
          </a:r>
        </a:p>
      </dgm:t>
    </dgm:pt>
    <dgm:pt modelId="{C4E683AF-537E-40BD-A987-BA3174586847}" type="parTrans" cxnId="{2DD9237E-8F72-4D53-9F57-C0C62EB4C00D}">
      <dgm:prSet/>
      <dgm:spPr/>
      <dgm:t>
        <a:bodyPr/>
        <a:lstStyle/>
        <a:p>
          <a:endParaRPr lang="es-CO" sz="2000"/>
        </a:p>
      </dgm:t>
    </dgm:pt>
    <dgm:pt modelId="{25F13A77-EFE3-4784-8281-26A4A48AF040}" type="sibTrans" cxnId="{2DD9237E-8F72-4D53-9F57-C0C62EB4C00D}">
      <dgm:prSet/>
      <dgm:spPr/>
      <dgm:t>
        <a:bodyPr/>
        <a:lstStyle/>
        <a:p>
          <a:endParaRPr lang="es-CO" sz="2000"/>
        </a:p>
      </dgm:t>
    </dgm:pt>
    <dgm:pt modelId="{8C074068-7A8F-45E1-93EA-450FD913A469}">
      <dgm:prSet custT="1"/>
      <dgm:spPr/>
      <dgm:t>
        <a:bodyPr/>
        <a:lstStyle/>
        <a:p>
          <a:pPr rtl="0"/>
          <a:r>
            <a:rPr lang="es-CO" sz="2000" dirty="0"/>
            <a:t>Escribir objetivo general</a:t>
          </a:r>
        </a:p>
      </dgm:t>
    </dgm:pt>
    <dgm:pt modelId="{4E759712-0E85-481F-BEA5-53534A9EE515}" type="parTrans" cxnId="{D1ED89DF-5442-48BA-8E8E-12CC1D5F71E6}">
      <dgm:prSet/>
      <dgm:spPr/>
      <dgm:t>
        <a:bodyPr/>
        <a:lstStyle/>
        <a:p>
          <a:endParaRPr lang="es-CO"/>
        </a:p>
      </dgm:t>
    </dgm:pt>
    <dgm:pt modelId="{EE42FC68-F9F9-4A25-8BCD-2E871205C08A}" type="sibTrans" cxnId="{D1ED89DF-5442-48BA-8E8E-12CC1D5F71E6}">
      <dgm:prSet/>
      <dgm:spPr/>
      <dgm:t>
        <a:bodyPr/>
        <a:lstStyle/>
        <a:p>
          <a:endParaRPr lang="es-CO"/>
        </a:p>
      </dgm:t>
    </dgm:pt>
    <dgm:pt modelId="{D1408332-364F-44A5-AA61-59C71BC7DF77}">
      <dgm:prSet custT="1"/>
      <dgm:spPr/>
      <dgm:t>
        <a:bodyPr/>
        <a:lstStyle/>
        <a:p>
          <a:pPr rtl="0"/>
          <a:endParaRPr lang="es-CO" sz="2000" dirty="0"/>
        </a:p>
      </dgm:t>
    </dgm:pt>
    <dgm:pt modelId="{504D390F-4835-473A-9856-5678AD464AB4}" type="parTrans" cxnId="{E119C413-18E9-4273-BF5D-401983886384}">
      <dgm:prSet/>
      <dgm:spPr/>
      <dgm:t>
        <a:bodyPr/>
        <a:lstStyle/>
        <a:p>
          <a:endParaRPr lang="es-CO"/>
        </a:p>
      </dgm:t>
    </dgm:pt>
    <dgm:pt modelId="{FFAA984E-F851-4CE0-BD8E-8A6A983DFCC7}" type="sibTrans" cxnId="{E119C413-18E9-4273-BF5D-401983886384}">
      <dgm:prSet/>
      <dgm:spPr/>
      <dgm:t>
        <a:bodyPr/>
        <a:lstStyle/>
        <a:p>
          <a:endParaRPr lang="es-CO"/>
        </a:p>
      </dgm:t>
    </dgm:pt>
    <dgm:pt modelId="{2BDB80F9-E2A7-4FFB-8E96-7277E2F683BE}">
      <dgm:prSet custT="1"/>
      <dgm:spPr/>
      <dgm:t>
        <a:bodyPr/>
        <a:lstStyle/>
        <a:p>
          <a:pPr rtl="0"/>
          <a:endParaRPr lang="es-CO" sz="2000" dirty="0"/>
        </a:p>
      </dgm:t>
    </dgm:pt>
    <dgm:pt modelId="{A292927A-A9F7-4B8D-96F8-744BB512FB16}" type="parTrans" cxnId="{1F5C7FC2-50C8-4127-A061-EA8DF310EDC4}">
      <dgm:prSet/>
      <dgm:spPr/>
      <dgm:t>
        <a:bodyPr/>
        <a:lstStyle/>
        <a:p>
          <a:endParaRPr lang="es-CO"/>
        </a:p>
      </dgm:t>
    </dgm:pt>
    <dgm:pt modelId="{6BB48D09-DD07-44B2-929B-18BDE3D86E24}" type="sibTrans" cxnId="{1F5C7FC2-50C8-4127-A061-EA8DF310EDC4}">
      <dgm:prSet/>
      <dgm:spPr/>
      <dgm:t>
        <a:bodyPr/>
        <a:lstStyle/>
        <a:p>
          <a:endParaRPr lang="es-CO"/>
        </a:p>
      </dgm:t>
    </dgm:pt>
    <dgm:pt modelId="{3D4FCA5A-A94B-40B1-A35C-24514D7D1938}" type="pres">
      <dgm:prSet presAssocID="{E3D98356-FCED-4F36-B899-790CD0DC9C11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95DD1AA-62CC-4845-A6A5-AC6FC0260935}" type="pres">
      <dgm:prSet presAssocID="{EBDEE36C-1552-47ED-92CE-47A5726B2671}" presName="parentText" presStyleLbl="node1" presStyleIdx="0" presStyleCnt="2" custScaleY="37718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E0C1CCD-98FC-4CC5-9AF2-28B28E8AE243}" type="pres">
      <dgm:prSet presAssocID="{EBDEE36C-1552-47ED-92CE-47A5726B2671}" presName="childText" presStyleLbl="revTx" presStyleIdx="0" presStyleCnt="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B1DA842F-E9B4-417F-850E-F8B7F2CABB1A}" type="pres">
      <dgm:prSet presAssocID="{AE87AA3A-032A-4ECD-9901-CC16D6E3A74B}" presName="parentText" presStyleLbl="node1" presStyleIdx="1" presStyleCnt="2" custScaleY="35876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32B1283-44C0-44A7-B15A-349FC2F372F8}" type="pres">
      <dgm:prSet presAssocID="{AE87AA3A-032A-4ECD-9901-CC16D6E3A74B}" presName="childText" presStyleLbl="revTx" presStyleIdx="1" presStyleCnt="2" custScaleY="19058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48C6F390-F05E-4124-9C66-29AAD0176C18}" type="presOf" srcId="{D1408332-364F-44A5-AA61-59C71BC7DF77}" destId="{8E0C1CCD-98FC-4CC5-9AF2-28B28E8AE243}" srcOrd="0" destOrd="0" presId="urn:microsoft.com/office/officeart/2005/8/layout/vList2"/>
    <dgm:cxn modelId="{1FBB5594-8F28-468B-AD8C-0F6C35C80361}" type="presOf" srcId="{E3D98356-FCED-4F36-B899-790CD0DC9C11}" destId="{3D4FCA5A-A94B-40B1-A35C-24514D7D1938}" srcOrd="0" destOrd="0" presId="urn:microsoft.com/office/officeart/2005/8/layout/vList2"/>
    <dgm:cxn modelId="{2DD9237E-8F72-4D53-9F57-C0C62EB4C00D}" srcId="{AE87AA3A-032A-4ECD-9901-CC16D6E3A74B}" destId="{C68E1990-E17D-4117-8830-60A1239724D0}" srcOrd="1" destOrd="0" parTransId="{C4E683AF-537E-40BD-A987-BA3174586847}" sibTransId="{25F13A77-EFE3-4784-8281-26A4A48AF040}"/>
    <dgm:cxn modelId="{D5018CDE-BB79-4795-8F80-B8DD3B12AD7C}" type="presOf" srcId="{8C074068-7A8F-45E1-93EA-450FD913A469}" destId="{8E0C1CCD-98FC-4CC5-9AF2-28B28E8AE243}" srcOrd="0" destOrd="1" presId="urn:microsoft.com/office/officeart/2005/8/layout/vList2"/>
    <dgm:cxn modelId="{B1307E9B-9F97-40D2-B0D6-8A2972013F3B}" type="presOf" srcId="{2BDB80F9-E2A7-4FFB-8E96-7277E2F683BE}" destId="{F32B1283-44C0-44A7-B15A-349FC2F372F8}" srcOrd="0" destOrd="0" presId="urn:microsoft.com/office/officeart/2005/8/layout/vList2"/>
    <dgm:cxn modelId="{CB3AC5A6-D672-4BAB-B2E4-9D5AD21032A1}" type="presOf" srcId="{AE87AA3A-032A-4ECD-9901-CC16D6E3A74B}" destId="{B1DA842F-E9B4-417F-850E-F8B7F2CABB1A}" srcOrd="0" destOrd="0" presId="urn:microsoft.com/office/officeart/2005/8/layout/vList2"/>
    <dgm:cxn modelId="{1F5C7FC2-50C8-4127-A061-EA8DF310EDC4}" srcId="{AE87AA3A-032A-4ECD-9901-CC16D6E3A74B}" destId="{2BDB80F9-E2A7-4FFB-8E96-7277E2F683BE}" srcOrd="0" destOrd="0" parTransId="{A292927A-A9F7-4B8D-96F8-744BB512FB16}" sibTransId="{6BB48D09-DD07-44B2-929B-18BDE3D86E24}"/>
    <dgm:cxn modelId="{33B42C8D-56C8-456A-B387-1044ADD13D99}" srcId="{E3D98356-FCED-4F36-B899-790CD0DC9C11}" destId="{EBDEE36C-1552-47ED-92CE-47A5726B2671}" srcOrd="0" destOrd="0" parTransId="{83A9F9D1-266C-4CBB-BD5F-B4333BE2CA21}" sibTransId="{693C0ECF-7D93-4224-AB79-C7C4189F25B8}"/>
    <dgm:cxn modelId="{1FF16044-D5D5-4513-A6C3-0BAD2A022C2C}" srcId="{E3D98356-FCED-4F36-B899-790CD0DC9C11}" destId="{AE87AA3A-032A-4ECD-9901-CC16D6E3A74B}" srcOrd="1" destOrd="0" parTransId="{2CBC2DD1-1D21-4554-83B8-187EA9370E84}" sibTransId="{AB48AC68-A1BC-4912-B817-34C8742B4881}"/>
    <dgm:cxn modelId="{E119C413-18E9-4273-BF5D-401983886384}" srcId="{EBDEE36C-1552-47ED-92CE-47A5726B2671}" destId="{D1408332-364F-44A5-AA61-59C71BC7DF77}" srcOrd="0" destOrd="0" parTransId="{504D390F-4835-473A-9856-5678AD464AB4}" sibTransId="{FFAA984E-F851-4CE0-BD8E-8A6A983DFCC7}"/>
    <dgm:cxn modelId="{9C3E9581-419A-4B0E-96A9-631966C660DE}" type="presOf" srcId="{C68E1990-E17D-4117-8830-60A1239724D0}" destId="{F32B1283-44C0-44A7-B15A-349FC2F372F8}" srcOrd="0" destOrd="1" presId="urn:microsoft.com/office/officeart/2005/8/layout/vList2"/>
    <dgm:cxn modelId="{FE12F903-5B63-4815-B229-687ABBB22FE9}" type="presOf" srcId="{EBDEE36C-1552-47ED-92CE-47A5726B2671}" destId="{A95DD1AA-62CC-4845-A6A5-AC6FC0260935}" srcOrd="0" destOrd="0" presId="urn:microsoft.com/office/officeart/2005/8/layout/vList2"/>
    <dgm:cxn modelId="{D1ED89DF-5442-48BA-8E8E-12CC1D5F71E6}" srcId="{EBDEE36C-1552-47ED-92CE-47A5726B2671}" destId="{8C074068-7A8F-45E1-93EA-450FD913A469}" srcOrd="1" destOrd="0" parTransId="{4E759712-0E85-481F-BEA5-53534A9EE515}" sibTransId="{EE42FC68-F9F9-4A25-8BCD-2E871205C08A}"/>
    <dgm:cxn modelId="{07600432-ED87-44B4-907F-197DF64A9ADA}" type="presParOf" srcId="{3D4FCA5A-A94B-40B1-A35C-24514D7D1938}" destId="{A95DD1AA-62CC-4845-A6A5-AC6FC0260935}" srcOrd="0" destOrd="0" presId="urn:microsoft.com/office/officeart/2005/8/layout/vList2"/>
    <dgm:cxn modelId="{81D0FA7D-4C1F-479D-8774-8FBAC6C18CAF}" type="presParOf" srcId="{3D4FCA5A-A94B-40B1-A35C-24514D7D1938}" destId="{8E0C1CCD-98FC-4CC5-9AF2-28B28E8AE243}" srcOrd="1" destOrd="0" presId="urn:microsoft.com/office/officeart/2005/8/layout/vList2"/>
    <dgm:cxn modelId="{672196EB-8055-45AA-8228-71F431F01BD9}" type="presParOf" srcId="{3D4FCA5A-A94B-40B1-A35C-24514D7D1938}" destId="{B1DA842F-E9B4-417F-850E-F8B7F2CABB1A}" srcOrd="2" destOrd="0" presId="urn:microsoft.com/office/officeart/2005/8/layout/vList2"/>
    <dgm:cxn modelId="{C8964BD8-FCCE-4EE3-991C-C7D15E88ACF1}" type="presParOf" srcId="{3D4FCA5A-A94B-40B1-A35C-24514D7D1938}" destId="{F32B1283-44C0-44A7-B15A-349FC2F372F8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A4039B3-EA46-4BB4-B5BC-FC8FA9493E3D}" type="doc">
      <dgm:prSet loTypeId="urn:microsoft.com/office/officeart/2005/8/layout/radial6" loCatId="cycle" qsTypeId="urn:microsoft.com/office/officeart/2005/8/quickstyle/simple2" qsCatId="simple" csTypeId="urn:microsoft.com/office/officeart/2005/8/colors/accent0_1" csCatId="mainScheme" phldr="1"/>
      <dgm:spPr/>
      <dgm:t>
        <a:bodyPr/>
        <a:lstStyle/>
        <a:p>
          <a:endParaRPr lang="es-ES"/>
        </a:p>
      </dgm:t>
    </dgm:pt>
    <dgm:pt modelId="{33C89791-08EC-40FA-AEDD-3E3554DF7C73}">
      <dgm:prSet phldrT="[Texto]"/>
      <dgm:spPr/>
      <dgm:t>
        <a:bodyPr/>
        <a:lstStyle/>
        <a:p>
          <a:r>
            <a:rPr lang="es-ES" b="1" dirty="0"/>
            <a:t>Pobreza</a:t>
          </a:r>
        </a:p>
      </dgm:t>
    </dgm:pt>
    <dgm:pt modelId="{1DA01333-DB83-4ECD-8B5E-452ABBE7EB37}" type="parTrans" cxnId="{034C093D-EAD0-4ACA-AEC3-485E8BDA5C95}">
      <dgm:prSet/>
      <dgm:spPr/>
      <dgm:t>
        <a:bodyPr/>
        <a:lstStyle/>
        <a:p>
          <a:endParaRPr lang="es-ES" b="1"/>
        </a:p>
      </dgm:t>
    </dgm:pt>
    <dgm:pt modelId="{233CEA84-F713-49AA-A62B-D66934B9B876}" type="sibTrans" cxnId="{034C093D-EAD0-4ACA-AEC3-485E8BDA5C95}">
      <dgm:prSet/>
      <dgm:spPr/>
      <dgm:t>
        <a:bodyPr/>
        <a:lstStyle/>
        <a:p>
          <a:endParaRPr lang="es-ES" b="1"/>
        </a:p>
      </dgm:t>
    </dgm:pt>
    <dgm:pt modelId="{8933897A-29DF-4506-9698-03084D6DC477}">
      <dgm:prSet phldrT="[Texto]"/>
      <dgm:spPr/>
      <dgm:t>
        <a:bodyPr/>
        <a:lstStyle/>
        <a:p>
          <a:r>
            <a:rPr lang="es-ES" b="1" dirty="0"/>
            <a:t>Instituciones</a:t>
          </a:r>
        </a:p>
      </dgm:t>
    </dgm:pt>
    <dgm:pt modelId="{04517AB6-E226-42CE-AC81-C72666F75CAB}" type="parTrans" cxnId="{69D1E198-1FC1-4F63-B6CF-3910D7B79B94}">
      <dgm:prSet/>
      <dgm:spPr/>
      <dgm:t>
        <a:bodyPr/>
        <a:lstStyle/>
        <a:p>
          <a:endParaRPr lang="es-ES" b="1"/>
        </a:p>
      </dgm:t>
    </dgm:pt>
    <dgm:pt modelId="{C86033E4-B368-457B-AA5D-FC77FDD05274}" type="sibTrans" cxnId="{69D1E198-1FC1-4F63-B6CF-3910D7B79B94}">
      <dgm:prSet/>
      <dgm:spPr/>
      <dgm:t>
        <a:bodyPr/>
        <a:lstStyle/>
        <a:p>
          <a:endParaRPr lang="es-ES" b="1"/>
        </a:p>
      </dgm:t>
    </dgm:pt>
    <dgm:pt modelId="{D1A6815B-A3D6-4FFD-BBFA-4F1B1C143174}">
      <dgm:prSet phldrT="[Texto]"/>
      <dgm:spPr/>
      <dgm:t>
        <a:bodyPr/>
        <a:lstStyle/>
        <a:p>
          <a:r>
            <a:rPr lang="es-ES" b="1" dirty="0"/>
            <a:t>Creación de empresas</a:t>
          </a:r>
        </a:p>
      </dgm:t>
    </dgm:pt>
    <dgm:pt modelId="{A1401782-9F00-4881-BF41-6767265485B3}" type="parTrans" cxnId="{3D12E607-D8F8-4735-BF43-1BE04AC079DB}">
      <dgm:prSet/>
      <dgm:spPr/>
      <dgm:t>
        <a:bodyPr/>
        <a:lstStyle/>
        <a:p>
          <a:endParaRPr lang="es-ES" b="1"/>
        </a:p>
      </dgm:t>
    </dgm:pt>
    <dgm:pt modelId="{2C67AC0B-9347-44C4-8E46-D2537DBE6B3E}" type="sibTrans" cxnId="{3D12E607-D8F8-4735-BF43-1BE04AC079DB}">
      <dgm:prSet/>
      <dgm:spPr/>
      <dgm:t>
        <a:bodyPr/>
        <a:lstStyle/>
        <a:p>
          <a:endParaRPr lang="es-ES" b="1"/>
        </a:p>
      </dgm:t>
    </dgm:pt>
    <dgm:pt modelId="{39EA9F2D-8E1A-4B7D-8E06-DD4095694A74}">
      <dgm:prSet phldrT="[Texto]"/>
      <dgm:spPr/>
      <dgm:t>
        <a:bodyPr/>
        <a:lstStyle/>
        <a:p>
          <a:r>
            <a:rPr lang="es-ES" b="1" dirty="0"/>
            <a:t>Familia</a:t>
          </a:r>
        </a:p>
      </dgm:t>
    </dgm:pt>
    <dgm:pt modelId="{E75C4F59-71FD-4CED-B524-FCCCD0524611}" type="parTrans" cxnId="{14E86C88-7D3C-406A-9971-3F68B3EE1612}">
      <dgm:prSet/>
      <dgm:spPr/>
      <dgm:t>
        <a:bodyPr/>
        <a:lstStyle/>
        <a:p>
          <a:endParaRPr lang="es-ES" b="1"/>
        </a:p>
      </dgm:t>
    </dgm:pt>
    <dgm:pt modelId="{8C78A62C-0447-4AFD-8E79-86C47785C8AC}" type="sibTrans" cxnId="{14E86C88-7D3C-406A-9971-3F68B3EE1612}">
      <dgm:prSet/>
      <dgm:spPr/>
      <dgm:t>
        <a:bodyPr/>
        <a:lstStyle/>
        <a:p>
          <a:endParaRPr lang="es-ES" b="1"/>
        </a:p>
      </dgm:t>
    </dgm:pt>
    <dgm:pt modelId="{B3E6632C-0AF7-4474-82D6-60ED84816D46}">
      <dgm:prSet phldrT="[Texto]"/>
      <dgm:spPr/>
      <dgm:t>
        <a:bodyPr/>
        <a:lstStyle/>
        <a:p>
          <a:r>
            <a:rPr lang="es-ES" b="1" dirty="0"/>
            <a:t>Gobiernos locales</a:t>
          </a:r>
        </a:p>
      </dgm:t>
    </dgm:pt>
    <dgm:pt modelId="{8E81D506-FAC0-4818-9A9B-265B71B80F61}" type="parTrans" cxnId="{24806E68-AFC3-44B5-AE38-B1C01B7F2E2F}">
      <dgm:prSet/>
      <dgm:spPr/>
      <dgm:t>
        <a:bodyPr/>
        <a:lstStyle/>
        <a:p>
          <a:endParaRPr lang="es-ES" b="1"/>
        </a:p>
      </dgm:t>
    </dgm:pt>
    <dgm:pt modelId="{8119F4BE-B1AE-4150-9704-C213279BC014}" type="sibTrans" cxnId="{24806E68-AFC3-44B5-AE38-B1C01B7F2E2F}">
      <dgm:prSet/>
      <dgm:spPr/>
      <dgm:t>
        <a:bodyPr/>
        <a:lstStyle/>
        <a:p>
          <a:endParaRPr lang="es-ES" b="1"/>
        </a:p>
      </dgm:t>
    </dgm:pt>
    <dgm:pt modelId="{2E507078-9594-4BCB-8228-E00F34476F78}" type="pres">
      <dgm:prSet presAssocID="{5A4039B3-EA46-4BB4-B5BC-FC8FA9493E3D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0655F7A-86E9-4FD0-B65A-02C1D21B2E4E}" type="pres">
      <dgm:prSet presAssocID="{33C89791-08EC-40FA-AEDD-3E3554DF7C73}" presName="centerShape" presStyleLbl="node0" presStyleIdx="0" presStyleCnt="1" custScaleX="67412" custScaleY="53403"/>
      <dgm:spPr/>
      <dgm:t>
        <a:bodyPr/>
        <a:lstStyle/>
        <a:p>
          <a:endParaRPr lang="es-ES"/>
        </a:p>
      </dgm:t>
    </dgm:pt>
    <dgm:pt modelId="{633E2559-7E63-40AB-B00F-BAE5E5D0C46F}" type="pres">
      <dgm:prSet presAssocID="{8933897A-29DF-4506-9698-03084D6DC477}" presName="node" presStyleLbl="node1" presStyleIdx="0" presStyleCnt="4" custScaleX="134057" custScaleY="56885" custRadScaleRad="78755" custRadScaleInc="-677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F7C17E0F-BE8E-47BA-8E44-30F01C1921D9}" type="pres">
      <dgm:prSet presAssocID="{8933897A-29DF-4506-9698-03084D6DC477}" presName="dummy" presStyleCnt="0"/>
      <dgm:spPr/>
    </dgm:pt>
    <dgm:pt modelId="{B7851368-B567-4986-A380-0DCA027CFDF0}" type="pres">
      <dgm:prSet presAssocID="{C86033E4-B368-457B-AA5D-FC77FDD05274}" presName="sibTrans" presStyleLbl="sibTrans2D1" presStyleIdx="0" presStyleCnt="4" custScaleX="97392" custScaleY="102136" custLinFactNeighborX="5789" custLinFactNeighborY="-2304"/>
      <dgm:spPr/>
      <dgm:t>
        <a:bodyPr/>
        <a:lstStyle/>
        <a:p>
          <a:endParaRPr lang="es-ES"/>
        </a:p>
      </dgm:t>
    </dgm:pt>
    <dgm:pt modelId="{0C7B9D01-B1D1-4CD4-9292-34BCC00E759A}" type="pres">
      <dgm:prSet presAssocID="{D1A6815B-A3D6-4FFD-BBFA-4F1B1C143174}" presName="node" presStyleLbl="node1" presStyleIdx="1" presStyleCnt="4" custScaleX="130127" custScaleY="57933" custRadScaleRad="97550" custRadScaleInc="-661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DDF8418-779D-4FA6-907A-8387756B74D5}" type="pres">
      <dgm:prSet presAssocID="{D1A6815B-A3D6-4FFD-BBFA-4F1B1C143174}" presName="dummy" presStyleCnt="0"/>
      <dgm:spPr/>
    </dgm:pt>
    <dgm:pt modelId="{B22D72DF-D359-4761-83EC-48DF455C7BF5}" type="pres">
      <dgm:prSet presAssocID="{2C67AC0B-9347-44C4-8E46-D2537DBE6B3E}" presName="sibTrans" presStyleLbl="sibTrans2D1" presStyleIdx="1" presStyleCnt="4" custScaleX="114627" custScaleY="115483" custLinFactNeighborX="-97" custLinFactNeighborY="-2230"/>
      <dgm:spPr/>
      <dgm:t>
        <a:bodyPr/>
        <a:lstStyle/>
        <a:p>
          <a:endParaRPr lang="es-ES"/>
        </a:p>
      </dgm:t>
    </dgm:pt>
    <dgm:pt modelId="{D321A42E-9D33-4445-9EF7-18F717EC6A1C}" type="pres">
      <dgm:prSet presAssocID="{39EA9F2D-8E1A-4B7D-8E06-DD4095694A74}" presName="node" presStyleLbl="node1" presStyleIdx="2" presStyleCnt="4" custScaleX="125362" custScaleY="76037" custRadScaleRad="82237" custRadScaleInc="-487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75F91D8-39B3-4260-B087-BF86D19A62EA}" type="pres">
      <dgm:prSet presAssocID="{39EA9F2D-8E1A-4B7D-8E06-DD4095694A74}" presName="dummy" presStyleCnt="0"/>
      <dgm:spPr/>
    </dgm:pt>
    <dgm:pt modelId="{A98DDDD7-E5E0-410F-A253-E6131B4A0487}" type="pres">
      <dgm:prSet presAssocID="{8C78A62C-0447-4AFD-8E79-86C47785C8AC}" presName="sibTrans" presStyleLbl="sibTrans2D1" presStyleIdx="2" presStyleCnt="4" custScaleX="114715" custScaleY="108298"/>
      <dgm:spPr/>
      <dgm:t>
        <a:bodyPr/>
        <a:lstStyle/>
        <a:p>
          <a:endParaRPr lang="es-ES"/>
        </a:p>
      </dgm:t>
    </dgm:pt>
    <dgm:pt modelId="{DDED196D-6EB1-4B14-8AFF-AE0EA2A7D5BC}" type="pres">
      <dgm:prSet presAssocID="{B3E6632C-0AF7-4474-82D6-60ED84816D46}" presName="node" presStyleLbl="node1" presStyleIdx="3" presStyleCnt="4" custScaleX="143188" custScaleY="6199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ABE9354-729F-47F8-A723-29860DAEB271}" type="pres">
      <dgm:prSet presAssocID="{B3E6632C-0AF7-4474-82D6-60ED84816D46}" presName="dummy" presStyleCnt="0"/>
      <dgm:spPr/>
    </dgm:pt>
    <dgm:pt modelId="{B1DD0DEB-AF29-4730-874F-F7F5201BE499}" type="pres">
      <dgm:prSet presAssocID="{8119F4BE-B1AE-4150-9704-C213279BC014}" presName="sibTrans" presStyleLbl="sibTrans2D1" presStyleIdx="3" presStyleCnt="4" custScaleX="109413" custScaleY="106798"/>
      <dgm:spPr/>
      <dgm:t>
        <a:bodyPr/>
        <a:lstStyle/>
        <a:p>
          <a:endParaRPr lang="es-ES"/>
        </a:p>
      </dgm:t>
    </dgm:pt>
  </dgm:ptLst>
  <dgm:cxnLst>
    <dgm:cxn modelId="{47E97CF3-EEA5-4D82-B07A-8A08917270CE}" type="presOf" srcId="{2C67AC0B-9347-44C4-8E46-D2537DBE6B3E}" destId="{B22D72DF-D359-4761-83EC-48DF455C7BF5}" srcOrd="0" destOrd="0" presId="urn:microsoft.com/office/officeart/2005/8/layout/radial6"/>
    <dgm:cxn modelId="{654678F9-EEBB-413E-B5C6-F2D004D57ED3}" type="presOf" srcId="{C86033E4-B368-457B-AA5D-FC77FDD05274}" destId="{B7851368-B567-4986-A380-0DCA027CFDF0}" srcOrd="0" destOrd="0" presId="urn:microsoft.com/office/officeart/2005/8/layout/radial6"/>
    <dgm:cxn modelId="{2DFC338B-C697-4C03-8B5E-5F26363D8E28}" type="presOf" srcId="{8933897A-29DF-4506-9698-03084D6DC477}" destId="{633E2559-7E63-40AB-B00F-BAE5E5D0C46F}" srcOrd="0" destOrd="0" presId="urn:microsoft.com/office/officeart/2005/8/layout/radial6"/>
    <dgm:cxn modelId="{C5CAB181-8FDD-402B-B4FD-5BBB52920CFF}" type="presOf" srcId="{B3E6632C-0AF7-4474-82D6-60ED84816D46}" destId="{DDED196D-6EB1-4B14-8AFF-AE0EA2A7D5BC}" srcOrd="0" destOrd="0" presId="urn:microsoft.com/office/officeart/2005/8/layout/radial6"/>
    <dgm:cxn modelId="{31FCB17C-2B7A-4CC8-988D-AB4E28E8B24D}" type="presOf" srcId="{33C89791-08EC-40FA-AEDD-3E3554DF7C73}" destId="{D0655F7A-86E9-4FD0-B65A-02C1D21B2E4E}" srcOrd="0" destOrd="0" presId="urn:microsoft.com/office/officeart/2005/8/layout/radial6"/>
    <dgm:cxn modelId="{585C25BD-6E96-4B53-B504-BABFC6F8DA82}" type="presOf" srcId="{8C78A62C-0447-4AFD-8E79-86C47785C8AC}" destId="{A98DDDD7-E5E0-410F-A253-E6131B4A0487}" srcOrd="0" destOrd="0" presId="urn:microsoft.com/office/officeart/2005/8/layout/radial6"/>
    <dgm:cxn modelId="{034C093D-EAD0-4ACA-AEC3-485E8BDA5C95}" srcId="{5A4039B3-EA46-4BB4-B5BC-FC8FA9493E3D}" destId="{33C89791-08EC-40FA-AEDD-3E3554DF7C73}" srcOrd="0" destOrd="0" parTransId="{1DA01333-DB83-4ECD-8B5E-452ABBE7EB37}" sibTransId="{233CEA84-F713-49AA-A62B-D66934B9B876}"/>
    <dgm:cxn modelId="{BC9C052C-9EB4-49C5-A03B-DCE3BD03C8E6}" type="presOf" srcId="{D1A6815B-A3D6-4FFD-BBFA-4F1B1C143174}" destId="{0C7B9D01-B1D1-4CD4-9292-34BCC00E759A}" srcOrd="0" destOrd="0" presId="urn:microsoft.com/office/officeart/2005/8/layout/radial6"/>
    <dgm:cxn modelId="{3D12E607-D8F8-4735-BF43-1BE04AC079DB}" srcId="{33C89791-08EC-40FA-AEDD-3E3554DF7C73}" destId="{D1A6815B-A3D6-4FFD-BBFA-4F1B1C143174}" srcOrd="1" destOrd="0" parTransId="{A1401782-9F00-4881-BF41-6767265485B3}" sibTransId="{2C67AC0B-9347-44C4-8E46-D2537DBE6B3E}"/>
    <dgm:cxn modelId="{4F0D61CA-716C-492B-BB3C-D5C60E63D1AF}" type="presOf" srcId="{39EA9F2D-8E1A-4B7D-8E06-DD4095694A74}" destId="{D321A42E-9D33-4445-9EF7-18F717EC6A1C}" srcOrd="0" destOrd="0" presId="urn:microsoft.com/office/officeart/2005/8/layout/radial6"/>
    <dgm:cxn modelId="{14E86C88-7D3C-406A-9971-3F68B3EE1612}" srcId="{33C89791-08EC-40FA-AEDD-3E3554DF7C73}" destId="{39EA9F2D-8E1A-4B7D-8E06-DD4095694A74}" srcOrd="2" destOrd="0" parTransId="{E75C4F59-71FD-4CED-B524-FCCCD0524611}" sibTransId="{8C78A62C-0447-4AFD-8E79-86C47785C8AC}"/>
    <dgm:cxn modelId="{24806E68-AFC3-44B5-AE38-B1C01B7F2E2F}" srcId="{33C89791-08EC-40FA-AEDD-3E3554DF7C73}" destId="{B3E6632C-0AF7-4474-82D6-60ED84816D46}" srcOrd="3" destOrd="0" parTransId="{8E81D506-FAC0-4818-9A9B-265B71B80F61}" sibTransId="{8119F4BE-B1AE-4150-9704-C213279BC014}"/>
    <dgm:cxn modelId="{1B187B14-6D1C-448E-BAFB-AD3F4C9AB286}" type="presOf" srcId="{5A4039B3-EA46-4BB4-B5BC-FC8FA9493E3D}" destId="{2E507078-9594-4BCB-8228-E00F34476F78}" srcOrd="0" destOrd="0" presId="urn:microsoft.com/office/officeart/2005/8/layout/radial6"/>
    <dgm:cxn modelId="{69D1E198-1FC1-4F63-B6CF-3910D7B79B94}" srcId="{33C89791-08EC-40FA-AEDD-3E3554DF7C73}" destId="{8933897A-29DF-4506-9698-03084D6DC477}" srcOrd="0" destOrd="0" parTransId="{04517AB6-E226-42CE-AC81-C72666F75CAB}" sibTransId="{C86033E4-B368-457B-AA5D-FC77FDD05274}"/>
    <dgm:cxn modelId="{5B21BD7A-0F92-47B4-84ED-124ABB2167AD}" type="presOf" srcId="{8119F4BE-B1AE-4150-9704-C213279BC014}" destId="{B1DD0DEB-AF29-4730-874F-F7F5201BE499}" srcOrd="0" destOrd="0" presId="urn:microsoft.com/office/officeart/2005/8/layout/radial6"/>
    <dgm:cxn modelId="{EC8670DF-61A2-4F70-A759-0FDCE55CDEA8}" type="presParOf" srcId="{2E507078-9594-4BCB-8228-E00F34476F78}" destId="{D0655F7A-86E9-4FD0-B65A-02C1D21B2E4E}" srcOrd="0" destOrd="0" presId="urn:microsoft.com/office/officeart/2005/8/layout/radial6"/>
    <dgm:cxn modelId="{7291B3FE-D3FB-49D7-BF4D-A51969DB3A5B}" type="presParOf" srcId="{2E507078-9594-4BCB-8228-E00F34476F78}" destId="{633E2559-7E63-40AB-B00F-BAE5E5D0C46F}" srcOrd="1" destOrd="0" presId="urn:microsoft.com/office/officeart/2005/8/layout/radial6"/>
    <dgm:cxn modelId="{B8F238C9-1CA0-45C4-8E18-A17F08F7DB12}" type="presParOf" srcId="{2E507078-9594-4BCB-8228-E00F34476F78}" destId="{F7C17E0F-BE8E-47BA-8E44-30F01C1921D9}" srcOrd="2" destOrd="0" presId="urn:microsoft.com/office/officeart/2005/8/layout/radial6"/>
    <dgm:cxn modelId="{525C0F06-BC86-4508-BF2A-4FD3BD072FB0}" type="presParOf" srcId="{2E507078-9594-4BCB-8228-E00F34476F78}" destId="{B7851368-B567-4986-A380-0DCA027CFDF0}" srcOrd="3" destOrd="0" presId="urn:microsoft.com/office/officeart/2005/8/layout/radial6"/>
    <dgm:cxn modelId="{9A389836-1E2B-4F15-A96A-3DA00CCE363C}" type="presParOf" srcId="{2E507078-9594-4BCB-8228-E00F34476F78}" destId="{0C7B9D01-B1D1-4CD4-9292-34BCC00E759A}" srcOrd="4" destOrd="0" presId="urn:microsoft.com/office/officeart/2005/8/layout/radial6"/>
    <dgm:cxn modelId="{65D002A2-0532-4EA8-BAA0-CAF07262EBBA}" type="presParOf" srcId="{2E507078-9594-4BCB-8228-E00F34476F78}" destId="{9DDF8418-779D-4FA6-907A-8387756B74D5}" srcOrd="5" destOrd="0" presId="urn:microsoft.com/office/officeart/2005/8/layout/radial6"/>
    <dgm:cxn modelId="{7210120C-455C-483A-B0A4-22E6CF86F1B3}" type="presParOf" srcId="{2E507078-9594-4BCB-8228-E00F34476F78}" destId="{B22D72DF-D359-4761-83EC-48DF455C7BF5}" srcOrd="6" destOrd="0" presId="urn:microsoft.com/office/officeart/2005/8/layout/radial6"/>
    <dgm:cxn modelId="{90D974A7-F7C7-41DB-B51B-FC3441363B41}" type="presParOf" srcId="{2E507078-9594-4BCB-8228-E00F34476F78}" destId="{D321A42E-9D33-4445-9EF7-18F717EC6A1C}" srcOrd="7" destOrd="0" presId="urn:microsoft.com/office/officeart/2005/8/layout/radial6"/>
    <dgm:cxn modelId="{00129FDD-A6B3-49FE-B9AF-2539B381B496}" type="presParOf" srcId="{2E507078-9594-4BCB-8228-E00F34476F78}" destId="{075F91D8-39B3-4260-B087-BF86D19A62EA}" srcOrd="8" destOrd="0" presId="urn:microsoft.com/office/officeart/2005/8/layout/radial6"/>
    <dgm:cxn modelId="{00004DC8-0CD8-4646-8DE8-23B281F6937D}" type="presParOf" srcId="{2E507078-9594-4BCB-8228-E00F34476F78}" destId="{A98DDDD7-E5E0-410F-A253-E6131B4A0487}" srcOrd="9" destOrd="0" presId="urn:microsoft.com/office/officeart/2005/8/layout/radial6"/>
    <dgm:cxn modelId="{A19BE3DE-4C40-4A61-8247-86078628084F}" type="presParOf" srcId="{2E507078-9594-4BCB-8228-E00F34476F78}" destId="{DDED196D-6EB1-4B14-8AFF-AE0EA2A7D5BC}" srcOrd="10" destOrd="0" presId="urn:microsoft.com/office/officeart/2005/8/layout/radial6"/>
    <dgm:cxn modelId="{9D2011BC-2DBF-46A0-A38D-9460CDFF7610}" type="presParOf" srcId="{2E507078-9594-4BCB-8228-E00F34476F78}" destId="{AABE9354-729F-47F8-A723-29860DAEB271}" srcOrd="11" destOrd="0" presId="urn:microsoft.com/office/officeart/2005/8/layout/radial6"/>
    <dgm:cxn modelId="{8E78BA51-42DB-4BE3-967B-C9C9E6A7F021}" type="presParOf" srcId="{2E507078-9594-4BCB-8228-E00F34476F78}" destId="{B1DD0DEB-AF29-4730-874F-F7F5201BE499}" srcOrd="12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6ABA247-B9A0-4D64-A775-0E566CD45B45}" type="doc">
      <dgm:prSet loTypeId="urn:microsoft.com/office/officeart/2008/layout/AlternatingHexagons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AE7A8996-4B75-4954-8FF1-DA3AEF56FAF4}">
      <dgm:prSet custT="1"/>
      <dgm:spPr/>
      <dgm:t>
        <a:bodyPr/>
        <a:lstStyle/>
        <a:p>
          <a:pPr rtl="0"/>
          <a:r>
            <a:rPr lang="es-ES" sz="2400" dirty="0"/>
            <a:t>Debe enunciar el alcance y las limitaciones del proyecto.</a:t>
          </a:r>
          <a:endParaRPr lang="es-CO" sz="2400" dirty="0"/>
        </a:p>
      </dgm:t>
    </dgm:pt>
    <dgm:pt modelId="{4286F50F-9806-41A9-AB46-839642A72399}" type="parTrans" cxnId="{3491185A-F040-439D-BFDA-3AADCA76110F}">
      <dgm:prSet/>
      <dgm:spPr/>
      <dgm:t>
        <a:bodyPr/>
        <a:lstStyle/>
        <a:p>
          <a:endParaRPr lang="es-CO" sz="2000"/>
        </a:p>
      </dgm:t>
    </dgm:pt>
    <dgm:pt modelId="{084DC15E-CD3B-4B1C-98B5-5A48927062DF}" type="sibTrans" cxnId="{3491185A-F040-439D-BFDA-3AADCA76110F}">
      <dgm:prSet/>
      <dgm:spPr/>
      <dgm:t>
        <a:bodyPr/>
        <a:lstStyle/>
        <a:p>
          <a:endParaRPr lang="es-CO" sz="2000"/>
        </a:p>
      </dgm:t>
    </dgm:pt>
    <dgm:pt modelId="{317E9D1A-8AE6-46CB-A0D6-778B2071F606}" type="pres">
      <dgm:prSet presAssocID="{96ABA247-B9A0-4D64-A775-0E566CD45B45}" presName="Name0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ES"/>
        </a:p>
      </dgm:t>
    </dgm:pt>
    <dgm:pt modelId="{683E8FFE-7611-46C0-9678-BB573F0C8DFE}" type="pres">
      <dgm:prSet presAssocID="{AE7A8996-4B75-4954-8FF1-DA3AEF56FAF4}" presName="composite" presStyleCnt="0"/>
      <dgm:spPr/>
    </dgm:pt>
    <dgm:pt modelId="{71DC14DB-7943-4730-836F-8481839D838D}" type="pres">
      <dgm:prSet presAssocID="{AE7A8996-4B75-4954-8FF1-DA3AEF56FAF4}" presName="Parent1" presStyleLbl="node1" presStyleIdx="0" presStyleCnt="2" custScaleX="189815" custScaleY="167072">
        <dgm:presLayoutVars>
          <dgm:chMax val="1"/>
          <dgm:chPref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A1149F75-C5B4-40F9-91C1-B44C7BCD7573}" type="pres">
      <dgm:prSet presAssocID="{AE7A8996-4B75-4954-8FF1-DA3AEF56FAF4}" presName="Childtext1" presStyleLbl="revTx" presStyleIdx="0" presStyleCnt="1">
        <dgm:presLayoutVars>
          <dgm:chMax val="0"/>
          <dgm:chPref val="0"/>
          <dgm:bulletEnabled val="1"/>
        </dgm:presLayoutVars>
      </dgm:prSet>
      <dgm:spPr/>
    </dgm:pt>
    <dgm:pt modelId="{D89349F5-4407-458A-AE76-CD46C5698829}" type="pres">
      <dgm:prSet presAssocID="{AE7A8996-4B75-4954-8FF1-DA3AEF56FAF4}" presName="BalanceSpacing" presStyleCnt="0"/>
      <dgm:spPr/>
    </dgm:pt>
    <dgm:pt modelId="{34BFD719-6625-4D2B-9042-EDBACC8B7CB5}" type="pres">
      <dgm:prSet presAssocID="{AE7A8996-4B75-4954-8FF1-DA3AEF56FAF4}" presName="BalanceSpacing1" presStyleCnt="0"/>
      <dgm:spPr/>
    </dgm:pt>
    <dgm:pt modelId="{336D37CE-5985-4909-873E-43F228B4C2A2}" type="pres">
      <dgm:prSet presAssocID="{084DC15E-CD3B-4B1C-98B5-5A48927062DF}" presName="Accent1Text" presStyleLbl="node1" presStyleIdx="1" presStyleCnt="2" custLinFactNeighborX="-18203" custLinFactNeighborY="-777"/>
      <dgm:spPr/>
      <dgm:t>
        <a:bodyPr/>
        <a:lstStyle/>
        <a:p>
          <a:endParaRPr lang="es-ES"/>
        </a:p>
      </dgm:t>
    </dgm:pt>
  </dgm:ptLst>
  <dgm:cxnLst>
    <dgm:cxn modelId="{72532310-6347-4995-9493-F43C620AE37F}" type="presOf" srcId="{084DC15E-CD3B-4B1C-98B5-5A48927062DF}" destId="{336D37CE-5985-4909-873E-43F228B4C2A2}" srcOrd="0" destOrd="0" presId="urn:microsoft.com/office/officeart/2008/layout/AlternatingHexagons"/>
    <dgm:cxn modelId="{9F9C92B3-54C5-44B6-84D9-20CE3A91CA7A}" type="presOf" srcId="{96ABA247-B9A0-4D64-A775-0E566CD45B45}" destId="{317E9D1A-8AE6-46CB-A0D6-778B2071F606}" srcOrd="0" destOrd="0" presId="urn:microsoft.com/office/officeart/2008/layout/AlternatingHexagons"/>
    <dgm:cxn modelId="{55B1CA64-2DD7-418D-AA32-73CEDC0515FC}" type="presOf" srcId="{AE7A8996-4B75-4954-8FF1-DA3AEF56FAF4}" destId="{71DC14DB-7943-4730-836F-8481839D838D}" srcOrd="0" destOrd="0" presId="urn:microsoft.com/office/officeart/2008/layout/AlternatingHexagons"/>
    <dgm:cxn modelId="{3491185A-F040-439D-BFDA-3AADCA76110F}" srcId="{96ABA247-B9A0-4D64-A775-0E566CD45B45}" destId="{AE7A8996-4B75-4954-8FF1-DA3AEF56FAF4}" srcOrd="0" destOrd="0" parTransId="{4286F50F-9806-41A9-AB46-839642A72399}" sibTransId="{084DC15E-CD3B-4B1C-98B5-5A48927062DF}"/>
    <dgm:cxn modelId="{EA6E736B-01CA-450A-A29D-E50140B145B0}" type="presParOf" srcId="{317E9D1A-8AE6-46CB-A0D6-778B2071F606}" destId="{683E8FFE-7611-46C0-9678-BB573F0C8DFE}" srcOrd="0" destOrd="0" presId="urn:microsoft.com/office/officeart/2008/layout/AlternatingHexagons"/>
    <dgm:cxn modelId="{8DC87CBD-3957-4254-9F2F-C013797E50D1}" type="presParOf" srcId="{683E8FFE-7611-46C0-9678-BB573F0C8DFE}" destId="{71DC14DB-7943-4730-836F-8481839D838D}" srcOrd="0" destOrd="0" presId="urn:microsoft.com/office/officeart/2008/layout/AlternatingHexagons"/>
    <dgm:cxn modelId="{0B7266DF-CD50-4AB6-87A4-A7CCB51E80D0}" type="presParOf" srcId="{683E8FFE-7611-46C0-9678-BB573F0C8DFE}" destId="{A1149F75-C5B4-40F9-91C1-B44C7BCD7573}" srcOrd="1" destOrd="0" presId="urn:microsoft.com/office/officeart/2008/layout/AlternatingHexagons"/>
    <dgm:cxn modelId="{11CA2002-8E27-408A-8B4B-465D30E6E9F7}" type="presParOf" srcId="{683E8FFE-7611-46C0-9678-BB573F0C8DFE}" destId="{D89349F5-4407-458A-AE76-CD46C5698829}" srcOrd="2" destOrd="0" presId="urn:microsoft.com/office/officeart/2008/layout/AlternatingHexagons"/>
    <dgm:cxn modelId="{B6597E20-7BC5-428D-836B-6FE44881F972}" type="presParOf" srcId="{683E8FFE-7611-46C0-9678-BB573F0C8DFE}" destId="{34BFD719-6625-4D2B-9042-EDBACC8B7CB5}" srcOrd="3" destOrd="0" presId="urn:microsoft.com/office/officeart/2008/layout/AlternatingHexagons"/>
    <dgm:cxn modelId="{D4D21F2D-0A4B-457B-9988-67CC49FFDA2B}" type="presParOf" srcId="{683E8FFE-7611-46C0-9678-BB573F0C8DFE}" destId="{336D37CE-5985-4909-873E-43F228B4C2A2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E29368-B793-46DF-A675-738B075DBCEC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3B101154-E635-47DA-8E63-270172F5AA71}">
      <dgm:prSet custT="1"/>
      <dgm:spPr/>
      <dgm:t>
        <a:bodyPr/>
        <a:lstStyle/>
        <a:p>
          <a:pPr rtl="0"/>
          <a:r>
            <a:rPr lang="es-ES" sz="2000" dirty="0"/>
            <a:t>Se coloca un resumen de la justificación. ¿Por qué el desarrollo del proyecto es importante para la academia, la ciencia, la sociedad y para el autor? Acompañar de una imagen que haga referencia a la justificación</a:t>
          </a:r>
          <a:endParaRPr lang="es-CO" sz="2000" dirty="0"/>
        </a:p>
      </dgm:t>
    </dgm:pt>
    <dgm:pt modelId="{0A2BCBA0-9DA6-4B45-963B-FD6301B0F771}" type="parTrans" cxnId="{EB87F952-C87D-4AD2-A6EF-B661DB53F0B6}">
      <dgm:prSet/>
      <dgm:spPr/>
      <dgm:t>
        <a:bodyPr/>
        <a:lstStyle/>
        <a:p>
          <a:endParaRPr lang="es-CO" sz="2000"/>
        </a:p>
      </dgm:t>
    </dgm:pt>
    <dgm:pt modelId="{8E0CEE94-A86D-4F5A-8727-28E44D6CFE6B}" type="sibTrans" cxnId="{EB87F952-C87D-4AD2-A6EF-B661DB53F0B6}">
      <dgm:prSet/>
      <dgm:spPr/>
      <dgm:t>
        <a:bodyPr/>
        <a:lstStyle/>
        <a:p>
          <a:endParaRPr lang="es-CO" sz="2000"/>
        </a:p>
      </dgm:t>
    </dgm:pt>
    <dgm:pt modelId="{BB697F85-A4DF-4D4D-93E7-638D41E74B8A}" type="pres">
      <dgm:prSet presAssocID="{1FE29368-B793-46DF-A675-738B075DBCEC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2891B915-5C5E-420E-90BD-91365328FB14}" type="pres">
      <dgm:prSet presAssocID="{3B101154-E635-47DA-8E63-270172F5AA71}" presName="parentText" presStyleLbl="node1" presStyleIdx="0" presStyleCnt="1" custScaleY="177885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EB87F952-C87D-4AD2-A6EF-B661DB53F0B6}" srcId="{1FE29368-B793-46DF-A675-738B075DBCEC}" destId="{3B101154-E635-47DA-8E63-270172F5AA71}" srcOrd="0" destOrd="0" parTransId="{0A2BCBA0-9DA6-4B45-963B-FD6301B0F771}" sibTransId="{8E0CEE94-A86D-4F5A-8727-28E44D6CFE6B}"/>
    <dgm:cxn modelId="{81C3C779-3800-4B10-89D2-74809845CE87}" type="presOf" srcId="{3B101154-E635-47DA-8E63-270172F5AA71}" destId="{2891B915-5C5E-420E-90BD-91365328FB14}" srcOrd="0" destOrd="0" presId="urn:microsoft.com/office/officeart/2005/8/layout/vList2"/>
    <dgm:cxn modelId="{7299FF0D-F4E1-49E6-8398-774E03FE5D7D}" type="presOf" srcId="{1FE29368-B793-46DF-A675-738B075DBCEC}" destId="{BB697F85-A4DF-4D4D-93E7-638D41E74B8A}" srcOrd="0" destOrd="0" presId="urn:microsoft.com/office/officeart/2005/8/layout/vList2"/>
    <dgm:cxn modelId="{B0DAAED3-4355-4261-A242-29BA0D9AA18D}" type="presParOf" srcId="{BB697F85-A4DF-4D4D-93E7-638D41E74B8A}" destId="{2891B915-5C5E-420E-90BD-91365328FB1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630EF490-0BEF-4908-B04E-0DBB649B813B}" type="doc">
      <dgm:prSet loTypeId="urn:microsoft.com/office/officeart/2005/8/layout/chevron2" loCatId="process" qsTypeId="urn:microsoft.com/office/officeart/2005/8/quickstyle/simple3" qsCatId="simple" csTypeId="urn:microsoft.com/office/officeart/2005/8/colors/colorful5" csCatId="colorful" phldr="1"/>
      <dgm:spPr/>
      <dgm:t>
        <a:bodyPr/>
        <a:lstStyle/>
        <a:p>
          <a:endParaRPr lang="es-CO"/>
        </a:p>
      </dgm:t>
    </dgm:pt>
    <dgm:pt modelId="{62F38F46-6C9B-48CB-B70F-4C79612AA376}">
      <dgm:prSet phldrT="[Texto]" custT="1"/>
      <dgm:spPr/>
      <dgm:t>
        <a:bodyPr/>
        <a:lstStyle/>
        <a:p>
          <a:r>
            <a:rPr lang="es-CO" sz="1400" b="1"/>
            <a:t>Investigación 1</a:t>
          </a:r>
          <a:endParaRPr lang="es-CO" sz="1400" b="1" dirty="0"/>
        </a:p>
      </dgm:t>
    </dgm:pt>
    <dgm:pt modelId="{C6E6C7FC-01BE-4B72-90CE-0AAF8741E405}" type="parTrans" cxnId="{FAB0053A-B1D5-4D91-89FB-FB62301933AE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1049C2AC-4088-4FEF-AE8F-9D7FB0E71BC2}" type="sibTrans" cxnId="{FAB0053A-B1D5-4D91-89FB-FB62301933AE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CDA94B70-E62B-4A30-8721-F6975313353B}">
      <dgm:prSet phldrT="[Texto]" custT="1"/>
      <dgm:spPr/>
      <dgm:t>
        <a:bodyPr/>
        <a:lstStyle/>
        <a:p>
          <a:r>
            <a:rPr lang="es-CO" sz="2000"/>
            <a:t>Título</a:t>
          </a:r>
          <a:endParaRPr lang="es-CO" sz="2000" dirty="0"/>
        </a:p>
      </dgm:t>
    </dgm:pt>
    <dgm:pt modelId="{A32B04B9-5C4D-4219-9BB7-40AE49374E80}" type="parTrans" cxnId="{B290804A-ACB2-495D-B16D-D9C674FB2E89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9F3FA3DE-2CBC-408F-A1A3-E9D3B869E28F}" type="sibTrans" cxnId="{B290804A-ACB2-495D-B16D-D9C674FB2E89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C543826E-0025-4628-B0B1-273A3ACCE262}">
      <dgm:prSet phldrT="[Texto]" custT="1"/>
      <dgm:spPr/>
      <dgm:t>
        <a:bodyPr/>
        <a:lstStyle/>
        <a:p>
          <a:r>
            <a:rPr lang="es-CO" sz="2000"/>
            <a:t>Autor</a:t>
          </a:r>
          <a:endParaRPr lang="es-CO" sz="2000" dirty="0"/>
        </a:p>
      </dgm:t>
    </dgm:pt>
    <dgm:pt modelId="{74D8C3FC-FCAC-4C39-A2BC-AF211A692510}" type="parTrans" cxnId="{31565DCD-0D2D-4BB3-B499-DD21ED015C13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AFEBE7DC-CC20-47F3-9AB1-59882EFC2CE2}" type="sibTrans" cxnId="{31565DCD-0D2D-4BB3-B499-DD21ED015C13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40117F3B-728A-4143-B62D-02A68EA57BD9}">
      <dgm:prSet phldrT="[Texto]" custT="1"/>
      <dgm:spPr/>
      <dgm:t>
        <a:bodyPr/>
        <a:lstStyle/>
        <a:p>
          <a:r>
            <a:rPr lang="es-CO" sz="1400" b="1"/>
            <a:t>Investigación 2</a:t>
          </a:r>
          <a:endParaRPr lang="es-CO" sz="1400" b="1" dirty="0"/>
        </a:p>
      </dgm:t>
    </dgm:pt>
    <dgm:pt modelId="{8C9F7ECA-E8F2-4815-9F5F-9EACA46DF9BD}" type="parTrans" cxnId="{F98EBF91-120A-464C-AB54-6DB37D66E3A5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15C4E587-0923-426C-96BD-164620F858E2}" type="sibTrans" cxnId="{F98EBF91-120A-464C-AB54-6DB37D66E3A5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E6C01451-1315-41E3-9B95-18696F2423CE}">
      <dgm:prSet phldrT="[Texto]" custT="1"/>
      <dgm:spPr/>
      <dgm:t>
        <a:bodyPr/>
        <a:lstStyle/>
        <a:p>
          <a:r>
            <a:rPr lang="es-CO" sz="2000"/>
            <a:t>Título</a:t>
          </a:r>
          <a:endParaRPr lang="es-CO" sz="2000" dirty="0"/>
        </a:p>
      </dgm:t>
    </dgm:pt>
    <dgm:pt modelId="{06ECCB30-4A3C-430E-93F5-3E8485FCD1CA}" type="parTrans" cxnId="{EA98BCFB-657A-4C63-81DC-54EA6AFA7CA7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4A233186-0C4D-4451-858E-44DCFC42A963}" type="sibTrans" cxnId="{EA98BCFB-657A-4C63-81DC-54EA6AFA7CA7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7832B135-033A-45D8-8EC8-A1DAC2874904}">
      <dgm:prSet phldrT="[Texto]" custT="1"/>
      <dgm:spPr/>
      <dgm:t>
        <a:bodyPr/>
        <a:lstStyle/>
        <a:p>
          <a:r>
            <a:rPr lang="es-CO" sz="2000"/>
            <a:t>Autor</a:t>
          </a:r>
          <a:endParaRPr lang="es-CO" sz="2000" dirty="0"/>
        </a:p>
      </dgm:t>
    </dgm:pt>
    <dgm:pt modelId="{3BE7655F-078D-4B18-9260-CEFD083F94FF}" type="parTrans" cxnId="{4220D290-1571-4C9E-98C0-0490F9B37234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DE286BD8-6A76-43BC-88B5-0B1B62497BC3}" type="sibTrans" cxnId="{4220D290-1571-4C9E-98C0-0490F9B37234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E6C83E6B-A0B0-474B-9BF8-E4725E9F1E57}">
      <dgm:prSet phldrT="[Texto]" custT="1"/>
      <dgm:spPr/>
      <dgm:t>
        <a:bodyPr/>
        <a:lstStyle/>
        <a:p>
          <a:r>
            <a:rPr lang="es-CO" sz="1400" b="1"/>
            <a:t>Investigación 3</a:t>
          </a:r>
          <a:endParaRPr lang="es-CO" sz="1400" b="1" dirty="0"/>
        </a:p>
      </dgm:t>
    </dgm:pt>
    <dgm:pt modelId="{C49621A9-4555-4A39-ABBE-950258404594}" type="parTrans" cxnId="{647FCAF7-091F-4376-A394-C16C01D296C0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7587AE56-1CA5-4A99-970D-5976211402C5}" type="sibTrans" cxnId="{647FCAF7-091F-4376-A394-C16C01D296C0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130B4842-9325-4810-8F10-862A3F4D7206}">
      <dgm:prSet phldrT="[Texto]" custT="1"/>
      <dgm:spPr/>
      <dgm:t>
        <a:bodyPr/>
        <a:lstStyle/>
        <a:p>
          <a:r>
            <a:rPr lang="es-CO" sz="2000"/>
            <a:t>Título</a:t>
          </a:r>
          <a:endParaRPr lang="es-CO" sz="2000" dirty="0"/>
        </a:p>
      </dgm:t>
    </dgm:pt>
    <dgm:pt modelId="{E0E767B6-F481-4468-B8F5-E19597F92A56}" type="parTrans" cxnId="{E9C76A1D-5FEC-4B0B-A813-FA9359137730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843D46BB-515B-4081-8884-E1CE6C2071E6}" type="sibTrans" cxnId="{E9C76A1D-5FEC-4B0B-A813-FA9359137730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893DC5E7-3819-4950-A79A-E8AB90F86542}">
      <dgm:prSet phldrT="[Texto]" custT="1"/>
      <dgm:spPr/>
      <dgm:t>
        <a:bodyPr/>
        <a:lstStyle/>
        <a:p>
          <a:r>
            <a:rPr lang="es-CO" sz="2000" dirty="0"/>
            <a:t>Autor</a:t>
          </a:r>
        </a:p>
      </dgm:t>
    </dgm:pt>
    <dgm:pt modelId="{B31C85CD-3415-468C-A659-A5EDF8F823E3}" type="parTrans" cxnId="{172396A9-55C2-4692-8FAB-97B01F133DCC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282A8FA5-4889-47BE-8AA9-72E836CE8924}" type="sibTrans" cxnId="{172396A9-55C2-4692-8FAB-97B01F133DCC}">
      <dgm:prSet/>
      <dgm:spPr/>
      <dgm:t>
        <a:bodyPr/>
        <a:lstStyle/>
        <a:p>
          <a:endParaRPr lang="es-CO" sz="2000">
            <a:solidFill>
              <a:schemeClr val="tx1"/>
            </a:solidFill>
          </a:endParaRPr>
        </a:p>
      </dgm:t>
    </dgm:pt>
    <dgm:pt modelId="{52007B73-0B04-4B83-8411-BC3C3E9987CC}" type="pres">
      <dgm:prSet presAssocID="{630EF490-0BEF-4908-B04E-0DBB649B813B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4C2052A-0918-4512-B87D-431F7C641346}" type="pres">
      <dgm:prSet presAssocID="{62F38F46-6C9B-48CB-B70F-4C79612AA376}" presName="composite" presStyleCnt="0"/>
      <dgm:spPr/>
    </dgm:pt>
    <dgm:pt modelId="{4E90B0D0-3665-47A3-98E0-7D6122663996}" type="pres">
      <dgm:prSet presAssocID="{62F38F46-6C9B-48CB-B70F-4C79612AA376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5F76615-B374-474F-BA86-61FD04202450}" type="pres">
      <dgm:prSet presAssocID="{62F38F46-6C9B-48CB-B70F-4C79612AA376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260F4CF8-AF1F-4B7A-8E27-40E8B8440C68}" type="pres">
      <dgm:prSet presAssocID="{1049C2AC-4088-4FEF-AE8F-9D7FB0E71BC2}" presName="sp" presStyleCnt="0"/>
      <dgm:spPr/>
    </dgm:pt>
    <dgm:pt modelId="{3DCA1A00-E6D6-4B2D-A6F6-AC82B80B4180}" type="pres">
      <dgm:prSet presAssocID="{40117F3B-728A-4143-B62D-02A68EA57BD9}" presName="composite" presStyleCnt="0"/>
      <dgm:spPr/>
    </dgm:pt>
    <dgm:pt modelId="{E711464F-EDFA-409F-A692-972B39CD3FF1}" type="pres">
      <dgm:prSet presAssocID="{40117F3B-728A-4143-B62D-02A68EA57BD9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0865D02-F270-4832-8D31-E58439E9DA63}" type="pres">
      <dgm:prSet presAssocID="{40117F3B-728A-4143-B62D-02A68EA57BD9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48254BD-F578-49F6-B089-EDECD546999C}" type="pres">
      <dgm:prSet presAssocID="{15C4E587-0923-426C-96BD-164620F858E2}" presName="sp" presStyleCnt="0"/>
      <dgm:spPr/>
    </dgm:pt>
    <dgm:pt modelId="{923159D4-6B6E-4CE3-B5B9-3E9A5EBEAE47}" type="pres">
      <dgm:prSet presAssocID="{E6C83E6B-A0B0-474B-9BF8-E4725E9F1E57}" presName="composite" presStyleCnt="0"/>
      <dgm:spPr/>
    </dgm:pt>
    <dgm:pt modelId="{993101BE-57A3-4C9D-B266-BA8C74931EB5}" type="pres">
      <dgm:prSet presAssocID="{E6C83E6B-A0B0-474B-9BF8-E4725E9F1E57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7EAE06A-8AFD-4ABF-BE7E-8CD601F7A892}" type="pres">
      <dgm:prSet presAssocID="{E6C83E6B-A0B0-474B-9BF8-E4725E9F1E57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290804A-ACB2-495D-B16D-D9C674FB2E89}" srcId="{62F38F46-6C9B-48CB-B70F-4C79612AA376}" destId="{CDA94B70-E62B-4A30-8721-F6975313353B}" srcOrd="0" destOrd="0" parTransId="{A32B04B9-5C4D-4219-9BB7-40AE49374E80}" sibTransId="{9F3FA3DE-2CBC-408F-A1A3-E9D3B869E28F}"/>
    <dgm:cxn modelId="{69584AFF-EA88-4BB3-BC0B-EB3E6C21F68D}" type="presOf" srcId="{E6C01451-1315-41E3-9B95-18696F2423CE}" destId="{40865D02-F270-4832-8D31-E58439E9DA63}" srcOrd="0" destOrd="0" presId="urn:microsoft.com/office/officeart/2005/8/layout/chevron2"/>
    <dgm:cxn modelId="{3780851D-3544-4569-B25C-CF3EC4DE0059}" type="presOf" srcId="{CDA94B70-E62B-4A30-8721-F6975313353B}" destId="{85F76615-B374-474F-BA86-61FD04202450}" srcOrd="0" destOrd="0" presId="urn:microsoft.com/office/officeart/2005/8/layout/chevron2"/>
    <dgm:cxn modelId="{96E3002A-FEAE-4D67-9F51-71BB7F69A528}" type="presOf" srcId="{C543826E-0025-4628-B0B1-273A3ACCE262}" destId="{85F76615-B374-474F-BA86-61FD04202450}" srcOrd="0" destOrd="1" presId="urn:microsoft.com/office/officeart/2005/8/layout/chevron2"/>
    <dgm:cxn modelId="{1477B12F-D708-4571-BC7D-83B510115263}" type="presOf" srcId="{40117F3B-728A-4143-B62D-02A68EA57BD9}" destId="{E711464F-EDFA-409F-A692-972B39CD3FF1}" srcOrd="0" destOrd="0" presId="urn:microsoft.com/office/officeart/2005/8/layout/chevron2"/>
    <dgm:cxn modelId="{00BB6F2A-F093-4B46-B990-2C978C9121FB}" type="presOf" srcId="{62F38F46-6C9B-48CB-B70F-4C79612AA376}" destId="{4E90B0D0-3665-47A3-98E0-7D6122663996}" srcOrd="0" destOrd="0" presId="urn:microsoft.com/office/officeart/2005/8/layout/chevron2"/>
    <dgm:cxn modelId="{4220D290-1571-4C9E-98C0-0490F9B37234}" srcId="{40117F3B-728A-4143-B62D-02A68EA57BD9}" destId="{7832B135-033A-45D8-8EC8-A1DAC2874904}" srcOrd="1" destOrd="0" parTransId="{3BE7655F-078D-4B18-9260-CEFD083F94FF}" sibTransId="{DE286BD8-6A76-43BC-88B5-0B1B62497BC3}"/>
    <dgm:cxn modelId="{31565DCD-0D2D-4BB3-B499-DD21ED015C13}" srcId="{62F38F46-6C9B-48CB-B70F-4C79612AA376}" destId="{C543826E-0025-4628-B0B1-273A3ACCE262}" srcOrd="1" destOrd="0" parTransId="{74D8C3FC-FCAC-4C39-A2BC-AF211A692510}" sibTransId="{AFEBE7DC-CC20-47F3-9AB1-59882EFC2CE2}"/>
    <dgm:cxn modelId="{F98EBF91-120A-464C-AB54-6DB37D66E3A5}" srcId="{630EF490-0BEF-4908-B04E-0DBB649B813B}" destId="{40117F3B-728A-4143-B62D-02A68EA57BD9}" srcOrd="1" destOrd="0" parTransId="{8C9F7ECA-E8F2-4815-9F5F-9EACA46DF9BD}" sibTransId="{15C4E587-0923-426C-96BD-164620F858E2}"/>
    <dgm:cxn modelId="{647FCAF7-091F-4376-A394-C16C01D296C0}" srcId="{630EF490-0BEF-4908-B04E-0DBB649B813B}" destId="{E6C83E6B-A0B0-474B-9BF8-E4725E9F1E57}" srcOrd="2" destOrd="0" parTransId="{C49621A9-4555-4A39-ABBE-950258404594}" sibTransId="{7587AE56-1CA5-4A99-970D-5976211402C5}"/>
    <dgm:cxn modelId="{BC01B5D3-0AEE-4356-8876-E386D9CD1D54}" type="presOf" srcId="{E6C83E6B-A0B0-474B-9BF8-E4725E9F1E57}" destId="{993101BE-57A3-4C9D-B266-BA8C74931EB5}" srcOrd="0" destOrd="0" presId="urn:microsoft.com/office/officeart/2005/8/layout/chevron2"/>
    <dgm:cxn modelId="{EA98BCFB-657A-4C63-81DC-54EA6AFA7CA7}" srcId="{40117F3B-728A-4143-B62D-02A68EA57BD9}" destId="{E6C01451-1315-41E3-9B95-18696F2423CE}" srcOrd="0" destOrd="0" parTransId="{06ECCB30-4A3C-430E-93F5-3E8485FCD1CA}" sibTransId="{4A233186-0C4D-4451-858E-44DCFC42A963}"/>
    <dgm:cxn modelId="{15F0489F-BBCE-40BE-AD4D-ED21C2AF0E22}" type="presOf" srcId="{630EF490-0BEF-4908-B04E-0DBB649B813B}" destId="{52007B73-0B04-4B83-8411-BC3C3E9987CC}" srcOrd="0" destOrd="0" presId="urn:microsoft.com/office/officeart/2005/8/layout/chevron2"/>
    <dgm:cxn modelId="{CB4425AC-3F55-441A-90CC-F21F3F236F38}" type="presOf" srcId="{7832B135-033A-45D8-8EC8-A1DAC2874904}" destId="{40865D02-F270-4832-8D31-E58439E9DA63}" srcOrd="0" destOrd="1" presId="urn:microsoft.com/office/officeart/2005/8/layout/chevron2"/>
    <dgm:cxn modelId="{07321B23-5747-4FF6-9889-0EDFC0EE802F}" type="presOf" srcId="{893DC5E7-3819-4950-A79A-E8AB90F86542}" destId="{47EAE06A-8AFD-4ABF-BE7E-8CD601F7A892}" srcOrd="0" destOrd="1" presId="urn:microsoft.com/office/officeart/2005/8/layout/chevron2"/>
    <dgm:cxn modelId="{E9C76A1D-5FEC-4B0B-A813-FA9359137730}" srcId="{E6C83E6B-A0B0-474B-9BF8-E4725E9F1E57}" destId="{130B4842-9325-4810-8F10-862A3F4D7206}" srcOrd="0" destOrd="0" parTransId="{E0E767B6-F481-4468-B8F5-E19597F92A56}" sibTransId="{843D46BB-515B-4081-8884-E1CE6C2071E6}"/>
    <dgm:cxn modelId="{172396A9-55C2-4692-8FAB-97B01F133DCC}" srcId="{E6C83E6B-A0B0-474B-9BF8-E4725E9F1E57}" destId="{893DC5E7-3819-4950-A79A-E8AB90F86542}" srcOrd="1" destOrd="0" parTransId="{B31C85CD-3415-468C-A659-A5EDF8F823E3}" sibTransId="{282A8FA5-4889-47BE-8AA9-72E836CE8924}"/>
    <dgm:cxn modelId="{076DCA96-1D4B-4633-84C9-23C279F35A6E}" type="presOf" srcId="{130B4842-9325-4810-8F10-862A3F4D7206}" destId="{47EAE06A-8AFD-4ABF-BE7E-8CD601F7A892}" srcOrd="0" destOrd="0" presId="urn:microsoft.com/office/officeart/2005/8/layout/chevron2"/>
    <dgm:cxn modelId="{FAB0053A-B1D5-4D91-89FB-FB62301933AE}" srcId="{630EF490-0BEF-4908-B04E-0DBB649B813B}" destId="{62F38F46-6C9B-48CB-B70F-4C79612AA376}" srcOrd="0" destOrd="0" parTransId="{C6E6C7FC-01BE-4B72-90CE-0AAF8741E405}" sibTransId="{1049C2AC-4088-4FEF-AE8F-9D7FB0E71BC2}"/>
    <dgm:cxn modelId="{B2114C43-85E0-40A6-B891-430C6F09682F}" type="presParOf" srcId="{52007B73-0B04-4B83-8411-BC3C3E9987CC}" destId="{74C2052A-0918-4512-B87D-431F7C641346}" srcOrd="0" destOrd="0" presId="urn:microsoft.com/office/officeart/2005/8/layout/chevron2"/>
    <dgm:cxn modelId="{CFC776C5-F88A-48B7-8E96-578BD92A1E96}" type="presParOf" srcId="{74C2052A-0918-4512-B87D-431F7C641346}" destId="{4E90B0D0-3665-47A3-98E0-7D6122663996}" srcOrd="0" destOrd="0" presId="urn:microsoft.com/office/officeart/2005/8/layout/chevron2"/>
    <dgm:cxn modelId="{5C86BB83-C842-4027-B6D9-58144ED38AAD}" type="presParOf" srcId="{74C2052A-0918-4512-B87D-431F7C641346}" destId="{85F76615-B374-474F-BA86-61FD04202450}" srcOrd="1" destOrd="0" presId="urn:microsoft.com/office/officeart/2005/8/layout/chevron2"/>
    <dgm:cxn modelId="{CC527B49-53E0-4B5F-8EDE-176811D5EA5F}" type="presParOf" srcId="{52007B73-0B04-4B83-8411-BC3C3E9987CC}" destId="{260F4CF8-AF1F-4B7A-8E27-40E8B8440C68}" srcOrd="1" destOrd="0" presId="urn:microsoft.com/office/officeart/2005/8/layout/chevron2"/>
    <dgm:cxn modelId="{73002959-8689-45D7-B423-3AAECD10FC2A}" type="presParOf" srcId="{52007B73-0B04-4B83-8411-BC3C3E9987CC}" destId="{3DCA1A00-E6D6-4B2D-A6F6-AC82B80B4180}" srcOrd="2" destOrd="0" presId="urn:microsoft.com/office/officeart/2005/8/layout/chevron2"/>
    <dgm:cxn modelId="{610A3961-DC6E-4A34-94F6-EC64D77FC802}" type="presParOf" srcId="{3DCA1A00-E6D6-4B2D-A6F6-AC82B80B4180}" destId="{E711464F-EDFA-409F-A692-972B39CD3FF1}" srcOrd="0" destOrd="0" presId="urn:microsoft.com/office/officeart/2005/8/layout/chevron2"/>
    <dgm:cxn modelId="{69693267-4E00-4CCA-87B4-CAE5F0B8CD33}" type="presParOf" srcId="{3DCA1A00-E6D6-4B2D-A6F6-AC82B80B4180}" destId="{40865D02-F270-4832-8D31-E58439E9DA63}" srcOrd="1" destOrd="0" presId="urn:microsoft.com/office/officeart/2005/8/layout/chevron2"/>
    <dgm:cxn modelId="{DE0DB385-BB1E-480D-B478-BE0CFCB2C494}" type="presParOf" srcId="{52007B73-0B04-4B83-8411-BC3C3E9987CC}" destId="{448254BD-F578-49F6-B089-EDECD546999C}" srcOrd="3" destOrd="0" presId="urn:microsoft.com/office/officeart/2005/8/layout/chevron2"/>
    <dgm:cxn modelId="{17915828-1371-463D-83C4-7718BFAAD875}" type="presParOf" srcId="{52007B73-0B04-4B83-8411-BC3C3E9987CC}" destId="{923159D4-6B6E-4CE3-B5B9-3E9A5EBEAE47}" srcOrd="4" destOrd="0" presId="urn:microsoft.com/office/officeart/2005/8/layout/chevron2"/>
    <dgm:cxn modelId="{AA2CD0EE-C15D-41D2-9B9E-51BE9541A959}" type="presParOf" srcId="{923159D4-6B6E-4CE3-B5B9-3E9A5EBEAE47}" destId="{993101BE-57A3-4C9D-B266-BA8C74931EB5}" srcOrd="0" destOrd="0" presId="urn:microsoft.com/office/officeart/2005/8/layout/chevron2"/>
    <dgm:cxn modelId="{62EA26F3-C12D-4279-94A3-A5EE2CE5B4E4}" type="presParOf" srcId="{923159D4-6B6E-4CE3-B5B9-3E9A5EBEAE47}" destId="{47EAE06A-8AFD-4ABF-BE7E-8CD601F7A892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03F0AE2-9F30-4B92-98F1-647C9D98E390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colorful4" csCatId="colorful" phldr="1"/>
      <dgm:spPr/>
      <dgm:t>
        <a:bodyPr/>
        <a:lstStyle/>
        <a:p>
          <a:endParaRPr lang="es-CO"/>
        </a:p>
      </dgm:t>
    </dgm:pt>
    <dgm:pt modelId="{CFF4A207-8365-483E-9832-C59FBEC627F7}">
      <dgm:prSet phldrT="[Texto]"/>
      <dgm:spPr/>
      <dgm:t>
        <a:bodyPr/>
        <a:lstStyle/>
        <a:p>
          <a:r>
            <a:rPr lang="es-CO" b="1" dirty="0"/>
            <a:t>Teorías que sustentan el estudio</a:t>
          </a:r>
        </a:p>
      </dgm:t>
    </dgm:pt>
    <dgm:pt modelId="{AD67AA63-AAE0-44D1-A26B-CF8D6B4961C1}" type="parTrans" cxnId="{82D8D72E-E6DB-4D19-9E6C-2FE609BDACA3}">
      <dgm:prSet/>
      <dgm:spPr/>
      <dgm:t>
        <a:bodyPr/>
        <a:lstStyle/>
        <a:p>
          <a:endParaRPr lang="es-CO"/>
        </a:p>
      </dgm:t>
    </dgm:pt>
    <dgm:pt modelId="{B408486F-86CF-47C0-9C21-618E04E90901}" type="sibTrans" cxnId="{82D8D72E-E6DB-4D19-9E6C-2FE609BDACA3}">
      <dgm:prSet/>
      <dgm:spPr/>
      <dgm:t>
        <a:bodyPr/>
        <a:lstStyle/>
        <a:p>
          <a:endParaRPr lang="es-CO"/>
        </a:p>
      </dgm:t>
    </dgm:pt>
    <dgm:pt modelId="{E4CA1B2C-E49E-4673-8D9A-D3DE30919DEF}">
      <dgm:prSet phldrT="[Texto]"/>
      <dgm:spPr/>
      <dgm:t>
        <a:bodyPr/>
        <a:lstStyle/>
        <a:p>
          <a:r>
            <a:rPr lang="es-CO" dirty="0"/>
            <a:t>Teoría 1</a:t>
          </a:r>
        </a:p>
      </dgm:t>
    </dgm:pt>
    <dgm:pt modelId="{2071BC39-E0D1-4A97-93D5-9BE772ED4E51}" type="parTrans" cxnId="{139FF890-0F13-434F-9F6D-140CFB149784}">
      <dgm:prSet/>
      <dgm:spPr/>
      <dgm:t>
        <a:bodyPr/>
        <a:lstStyle/>
        <a:p>
          <a:endParaRPr lang="es-CO"/>
        </a:p>
      </dgm:t>
    </dgm:pt>
    <dgm:pt modelId="{74AA9D60-63A4-4B63-9CAA-769C4AFF5955}" type="sibTrans" cxnId="{139FF890-0F13-434F-9F6D-140CFB149784}">
      <dgm:prSet/>
      <dgm:spPr/>
      <dgm:t>
        <a:bodyPr/>
        <a:lstStyle/>
        <a:p>
          <a:endParaRPr lang="es-CO"/>
        </a:p>
      </dgm:t>
    </dgm:pt>
    <dgm:pt modelId="{34B2AF6C-4755-4919-8049-76F4A026E303}">
      <dgm:prSet phldrT="[Texto]"/>
      <dgm:spPr/>
      <dgm:t>
        <a:bodyPr/>
        <a:lstStyle/>
        <a:p>
          <a:r>
            <a:rPr lang="es-CO" dirty="0"/>
            <a:t>Teoría 2</a:t>
          </a:r>
        </a:p>
      </dgm:t>
    </dgm:pt>
    <dgm:pt modelId="{F12CD2A4-4097-455A-A662-654D4D063052}" type="parTrans" cxnId="{EB10DEC1-0780-489F-9A78-DC0E06253419}">
      <dgm:prSet/>
      <dgm:spPr/>
      <dgm:t>
        <a:bodyPr/>
        <a:lstStyle/>
        <a:p>
          <a:endParaRPr lang="es-CO"/>
        </a:p>
      </dgm:t>
    </dgm:pt>
    <dgm:pt modelId="{B74E46A9-55AD-416D-AC1C-1003E69F8BED}" type="sibTrans" cxnId="{EB10DEC1-0780-489F-9A78-DC0E06253419}">
      <dgm:prSet/>
      <dgm:spPr/>
      <dgm:t>
        <a:bodyPr/>
        <a:lstStyle/>
        <a:p>
          <a:endParaRPr lang="es-CO"/>
        </a:p>
      </dgm:t>
    </dgm:pt>
    <dgm:pt modelId="{555C4E11-C936-4E6C-8C77-F580DE14C11D}">
      <dgm:prSet phldrT="[Texto]"/>
      <dgm:spPr/>
      <dgm:t>
        <a:bodyPr/>
        <a:lstStyle/>
        <a:p>
          <a:r>
            <a:rPr lang="es-CO" dirty="0"/>
            <a:t>Teoría 3</a:t>
          </a:r>
        </a:p>
      </dgm:t>
    </dgm:pt>
    <dgm:pt modelId="{3D563C82-E764-4810-8A5D-520A185E2B91}" type="parTrans" cxnId="{A3DEFD2A-F857-45E9-9A56-7D644B943ECB}">
      <dgm:prSet/>
      <dgm:spPr/>
      <dgm:t>
        <a:bodyPr/>
        <a:lstStyle/>
        <a:p>
          <a:endParaRPr lang="es-CO"/>
        </a:p>
      </dgm:t>
    </dgm:pt>
    <dgm:pt modelId="{011A5574-E899-4FE6-801D-2FE511C06B4E}" type="sibTrans" cxnId="{A3DEFD2A-F857-45E9-9A56-7D644B943ECB}">
      <dgm:prSet/>
      <dgm:spPr/>
      <dgm:t>
        <a:bodyPr/>
        <a:lstStyle/>
        <a:p>
          <a:endParaRPr lang="es-CO"/>
        </a:p>
      </dgm:t>
    </dgm:pt>
    <dgm:pt modelId="{22C8FF4A-D06B-4424-B9AD-B0D7855741A9}">
      <dgm:prSet/>
      <dgm:spPr/>
      <dgm:t>
        <a:bodyPr/>
        <a:lstStyle/>
        <a:p>
          <a:r>
            <a:rPr lang="es-CO" dirty="0"/>
            <a:t>Autor + Argumento</a:t>
          </a:r>
        </a:p>
      </dgm:t>
    </dgm:pt>
    <dgm:pt modelId="{7859D18A-854C-4188-89BC-E4ED3F57E815}" type="parTrans" cxnId="{B8BFEA67-05D6-4A7E-8612-BEB63DD6A47F}">
      <dgm:prSet/>
      <dgm:spPr/>
      <dgm:t>
        <a:bodyPr/>
        <a:lstStyle/>
        <a:p>
          <a:endParaRPr lang="es-CO"/>
        </a:p>
      </dgm:t>
    </dgm:pt>
    <dgm:pt modelId="{0C5BB7D7-1C76-47B0-A609-E83380521227}" type="sibTrans" cxnId="{B8BFEA67-05D6-4A7E-8612-BEB63DD6A47F}">
      <dgm:prSet/>
      <dgm:spPr/>
      <dgm:t>
        <a:bodyPr/>
        <a:lstStyle/>
        <a:p>
          <a:endParaRPr lang="es-CO"/>
        </a:p>
      </dgm:t>
    </dgm:pt>
    <dgm:pt modelId="{FC35C99E-43B0-4313-AA67-1E8BA16A9183}">
      <dgm:prSet/>
      <dgm:spPr/>
      <dgm:t>
        <a:bodyPr/>
        <a:lstStyle/>
        <a:p>
          <a:r>
            <a:rPr lang="es-CO" dirty="0"/>
            <a:t>Autor + Argumento</a:t>
          </a:r>
        </a:p>
      </dgm:t>
    </dgm:pt>
    <dgm:pt modelId="{E293EE7C-3929-4C3C-A4A1-4C110D647B70}" type="parTrans" cxnId="{779AA30E-042F-41F5-B0E3-76E74CE8D592}">
      <dgm:prSet/>
      <dgm:spPr/>
      <dgm:t>
        <a:bodyPr/>
        <a:lstStyle/>
        <a:p>
          <a:endParaRPr lang="es-CO"/>
        </a:p>
      </dgm:t>
    </dgm:pt>
    <dgm:pt modelId="{1603401C-9CCE-48FD-9B99-5A5FD562D435}" type="sibTrans" cxnId="{779AA30E-042F-41F5-B0E3-76E74CE8D592}">
      <dgm:prSet/>
      <dgm:spPr/>
      <dgm:t>
        <a:bodyPr/>
        <a:lstStyle/>
        <a:p>
          <a:endParaRPr lang="es-CO"/>
        </a:p>
      </dgm:t>
    </dgm:pt>
    <dgm:pt modelId="{89ECE306-330F-4AC4-A560-6AB985C88560}">
      <dgm:prSet/>
      <dgm:spPr/>
      <dgm:t>
        <a:bodyPr/>
        <a:lstStyle/>
        <a:p>
          <a:r>
            <a:rPr lang="es-CO" dirty="0"/>
            <a:t>Autor + Argumento</a:t>
          </a:r>
        </a:p>
      </dgm:t>
    </dgm:pt>
    <dgm:pt modelId="{43955014-22A1-459F-B838-746DB9171025}" type="parTrans" cxnId="{CFF428E5-0EB8-4C87-8398-6C20035899B4}">
      <dgm:prSet/>
      <dgm:spPr/>
      <dgm:t>
        <a:bodyPr/>
        <a:lstStyle/>
        <a:p>
          <a:endParaRPr lang="es-CO"/>
        </a:p>
      </dgm:t>
    </dgm:pt>
    <dgm:pt modelId="{67FC5858-9D0F-4206-9824-48D8488A58E1}" type="sibTrans" cxnId="{CFF428E5-0EB8-4C87-8398-6C20035899B4}">
      <dgm:prSet/>
      <dgm:spPr/>
      <dgm:t>
        <a:bodyPr/>
        <a:lstStyle/>
        <a:p>
          <a:endParaRPr lang="es-CO"/>
        </a:p>
      </dgm:t>
    </dgm:pt>
    <dgm:pt modelId="{2DFED383-E4B1-473E-8E29-8652BA55D893}" type="pres">
      <dgm:prSet presAssocID="{C03F0AE2-9F30-4B92-98F1-647C9D98E390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7FDCF4D8-D6A3-4999-95AE-30687ECD89A9}" type="pres">
      <dgm:prSet presAssocID="{CFF4A207-8365-483E-9832-C59FBEC627F7}" presName="root1" presStyleCnt="0"/>
      <dgm:spPr/>
    </dgm:pt>
    <dgm:pt modelId="{8B5290CA-4400-4EBB-8DAD-F7A196A7CB1F}" type="pres">
      <dgm:prSet presAssocID="{CFF4A207-8365-483E-9832-C59FBEC627F7}" presName="LevelOneTextNode" presStyleLbl="node0" presStyleIdx="0" presStyleCnt="1" custLinFactNeighborX="-82716" custLinFactNeighborY="3846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BF8BEC1-AF6B-4889-A615-775A43AE61B2}" type="pres">
      <dgm:prSet presAssocID="{CFF4A207-8365-483E-9832-C59FBEC627F7}" presName="level2hierChild" presStyleCnt="0"/>
      <dgm:spPr/>
    </dgm:pt>
    <dgm:pt modelId="{E5C1818C-F903-4C53-A37F-20565EDA1EFD}" type="pres">
      <dgm:prSet presAssocID="{2071BC39-E0D1-4A97-93D5-9BE772ED4E51}" presName="conn2-1" presStyleLbl="parChTrans1D2" presStyleIdx="0" presStyleCnt="3"/>
      <dgm:spPr/>
      <dgm:t>
        <a:bodyPr/>
        <a:lstStyle/>
        <a:p>
          <a:endParaRPr lang="es-ES"/>
        </a:p>
      </dgm:t>
    </dgm:pt>
    <dgm:pt modelId="{5274415C-3130-439B-BDF2-C11573A75918}" type="pres">
      <dgm:prSet presAssocID="{2071BC39-E0D1-4A97-93D5-9BE772ED4E51}" presName="connTx" presStyleLbl="parChTrans1D2" presStyleIdx="0" presStyleCnt="3"/>
      <dgm:spPr/>
      <dgm:t>
        <a:bodyPr/>
        <a:lstStyle/>
        <a:p>
          <a:endParaRPr lang="es-ES"/>
        </a:p>
      </dgm:t>
    </dgm:pt>
    <dgm:pt modelId="{2B26A2B4-4429-4ABD-B4CE-B7097A5A9D5E}" type="pres">
      <dgm:prSet presAssocID="{E4CA1B2C-E49E-4673-8D9A-D3DE30919DEF}" presName="root2" presStyleCnt="0"/>
      <dgm:spPr/>
    </dgm:pt>
    <dgm:pt modelId="{4721B97A-78FA-4A9A-BE94-8C457F1DAEEF}" type="pres">
      <dgm:prSet presAssocID="{E4CA1B2C-E49E-4673-8D9A-D3DE30919DEF}" presName="LevelTwoTextNode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293867AA-AB49-4911-AEE9-6D4E710FF683}" type="pres">
      <dgm:prSet presAssocID="{E4CA1B2C-E49E-4673-8D9A-D3DE30919DEF}" presName="level3hierChild" presStyleCnt="0"/>
      <dgm:spPr/>
    </dgm:pt>
    <dgm:pt modelId="{33977843-0B42-4345-8363-ED916619B810}" type="pres">
      <dgm:prSet presAssocID="{7859D18A-854C-4188-89BC-E4ED3F57E815}" presName="conn2-1" presStyleLbl="parChTrans1D3" presStyleIdx="0" presStyleCnt="3"/>
      <dgm:spPr/>
      <dgm:t>
        <a:bodyPr/>
        <a:lstStyle/>
        <a:p>
          <a:endParaRPr lang="es-ES"/>
        </a:p>
      </dgm:t>
    </dgm:pt>
    <dgm:pt modelId="{CFD5AD05-28F3-4F2D-B3F5-5E4C304A52C0}" type="pres">
      <dgm:prSet presAssocID="{7859D18A-854C-4188-89BC-E4ED3F57E815}" presName="connTx" presStyleLbl="parChTrans1D3" presStyleIdx="0" presStyleCnt="3"/>
      <dgm:spPr/>
      <dgm:t>
        <a:bodyPr/>
        <a:lstStyle/>
        <a:p>
          <a:endParaRPr lang="es-ES"/>
        </a:p>
      </dgm:t>
    </dgm:pt>
    <dgm:pt modelId="{1D85B4A4-F229-4275-8872-B5762F24DDE5}" type="pres">
      <dgm:prSet presAssocID="{22C8FF4A-D06B-4424-B9AD-B0D7855741A9}" presName="root2" presStyleCnt="0"/>
      <dgm:spPr/>
    </dgm:pt>
    <dgm:pt modelId="{E50D7E46-4252-455E-83C3-DACEC37A62AD}" type="pres">
      <dgm:prSet presAssocID="{22C8FF4A-D06B-4424-B9AD-B0D7855741A9}" presName="LevelTwoTextNod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7E271A4-38FB-4859-AA5E-4E2AECE43066}" type="pres">
      <dgm:prSet presAssocID="{22C8FF4A-D06B-4424-B9AD-B0D7855741A9}" presName="level3hierChild" presStyleCnt="0"/>
      <dgm:spPr/>
    </dgm:pt>
    <dgm:pt modelId="{6D40C7DD-81A7-4441-8153-6539036E202B}" type="pres">
      <dgm:prSet presAssocID="{F12CD2A4-4097-455A-A662-654D4D063052}" presName="conn2-1" presStyleLbl="parChTrans1D2" presStyleIdx="1" presStyleCnt="3"/>
      <dgm:spPr/>
      <dgm:t>
        <a:bodyPr/>
        <a:lstStyle/>
        <a:p>
          <a:endParaRPr lang="es-ES"/>
        </a:p>
      </dgm:t>
    </dgm:pt>
    <dgm:pt modelId="{EC6488DF-BFAF-4DA1-BFAD-7C37D7AD7322}" type="pres">
      <dgm:prSet presAssocID="{F12CD2A4-4097-455A-A662-654D4D063052}" presName="connTx" presStyleLbl="parChTrans1D2" presStyleIdx="1" presStyleCnt="3"/>
      <dgm:spPr/>
      <dgm:t>
        <a:bodyPr/>
        <a:lstStyle/>
        <a:p>
          <a:endParaRPr lang="es-ES"/>
        </a:p>
      </dgm:t>
    </dgm:pt>
    <dgm:pt modelId="{16D94200-C109-4EE5-931D-B73E520FE860}" type="pres">
      <dgm:prSet presAssocID="{34B2AF6C-4755-4919-8049-76F4A026E303}" presName="root2" presStyleCnt="0"/>
      <dgm:spPr/>
    </dgm:pt>
    <dgm:pt modelId="{B5543393-D790-4117-8C77-E2364829C558}" type="pres">
      <dgm:prSet presAssocID="{34B2AF6C-4755-4919-8049-76F4A026E303}" presName="LevelTwoTextNode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73E2F14B-781C-4795-AC26-2CC5C159DFE3}" type="pres">
      <dgm:prSet presAssocID="{34B2AF6C-4755-4919-8049-76F4A026E303}" presName="level3hierChild" presStyleCnt="0"/>
      <dgm:spPr/>
    </dgm:pt>
    <dgm:pt modelId="{2556A825-F541-4904-9970-62AF6629D0C0}" type="pres">
      <dgm:prSet presAssocID="{E293EE7C-3929-4C3C-A4A1-4C110D647B70}" presName="conn2-1" presStyleLbl="parChTrans1D3" presStyleIdx="1" presStyleCnt="3"/>
      <dgm:spPr/>
      <dgm:t>
        <a:bodyPr/>
        <a:lstStyle/>
        <a:p>
          <a:endParaRPr lang="es-ES"/>
        </a:p>
      </dgm:t>
    </dgm:pt>
    <dgm:pt modelId="{15724948-BD6F-49AB-8371-C6005FC759C8}" type="pres">
      <dgm:prSet presAssocID="{E293EE7C-3929-4C3C-A4A1-4C110D647B70}" presName="connTx" presStyleLbl="parChTrans1D3" presStyleIdx="1" presStyleCnt="3"/>
      <dgm:spPr/>
      <dgm:t>
        <a:bodyPr/>
        <a:lstStyle/>
        <a:p>
          <a:endParaRPr lang="es-ES"/>
        </a:p>
      </dgm:t>
    </dgm:pt>
    <dgm:pt modelId="{2B919665-7A83-4046-9A78-5F5953D38679}" type="pres">
      <dgm:prSet presAssocID="{FC35C99E-43B0-4313-AA67-1E8BA16A9183}" presName="root2" presStyleCnt="0"/>
      <dgm:spPr/>
    </dgm:pt>
    <dgm:pt modelId="{C4B2B9C4-C725-467C-8F73-C7EB4604759F}" type="pres">
      <dgm:prSet presAssocID="{FC35C99E-43B0-4313-AA67-1E8BA16A9183}" presName="LevelTwoTextNod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39A31BC4-EC15-47E8-881C-F0415E8B6A56}" type="pres">
      <dgm:prSet presAssocID="{FC35C99E-43B0-4313-AA67-1E8BA16A9183}" presName="level3hierChild" presStyleCnt="0"/>
      <dgm:spPr/>
    </dgm:pt>
    <dgm:pt modelId="{A9256842-ADA4-472D-8162-FF56D4696DC0}" type="pres">
      <dgm:prSet presAssocID="{3D563C82-E764-4810-8A5D-520A185E2B91}" presName="conn2-1" presStyleLbl="parChTrans1D2" presStyleIdx="2" presStyleCnt="3"/>
      <dgm:spPr/>
      <dgm:t>
        <a:bodyPr/>
        <a:lstStyle/>
        <a:p>
          <a:endParaRPr lang="es-ES"/>
        </a:p>
      </dgm:t>
    </dgm:pt>
    <dgm:pt modelId="{5DEDB8FB-213C-46F6-B67D-5E560204C206}" type="pres">
      <dgm:prSet presAssocID="{3D563C82-E764-4810-8A5D-520A185E2B91}" presName="connTx" presStyleLbl="parChTrans1D2" presStyleIdx="2" presStyleCnt="3"/>
      <dgm:spPr/>
      <dgm:t>
        <a:bodyPr/>
        <a:lstStyle/>
        <a:p>
          <a:endParaRPr lang="es-ES"/>
        </a:p>
      </dgm:t>
    </dgm:pt>
    <dgm:pt modelId="{2B6B83D9-2233-4BFE-B12F-19322D372EB4}" type="pres">
      <dgm:prSet presAssocID="{555C4E11-C936-4E6C-8C77-F580DE14C11D}" presName="root2" presStyleCnt="0"/>
      <dgm:spPr/>
    </dgm:pt>
    <dgm:pt modelId="{D3AAAEC5-A4A1-44C8-A14D-61E02D44B0BD}" type="pres">
      <dgm:prSet presAssocID="{555C4E11-C936-4E6C-8C77-F580DE14C11D}" presName="LevelTwoTextNode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BC73C38D-DB92-4DCB-94A0-EF508A71624C}" type="pres">
      <dgm:prSet presAssocID="{555C4E11-C936-4E6C-8C77-F580DE14C11D}" presName="level3hierChild" presStyleCnt="0"/>
      <dgm:spPr/>
    </dgm:pt>
    <dgm:pt modelId="{A2E93038-DB8C-4295-8532-2DF9CB503688}" type="pres">
      <dgm:prSet presAssocID="{43955014-22A1-459F-B838-746DB9171025}" presName="conn2-1" presStyleLbl="parChTrans1D3" presStyleIdx="2" presStyleCnt="3"/>
      <dgm:spPr/>
      <dgm:t>
        <a:bodyPr/>
        <a:lstStyle/>
        <a:p>
          <a:endParaRPr lang="es-ES"/>
        </a:p>
      </dgm:t>
    </dgm:pt>
    <dgm:pt modelId="{0DB570C3-8FD5-4C59-8B0D-27E90ADDCB97}" type="pres">
      <dgm:prSet presAssocID="{43955014-22A1-459F-B838-746DB9171025}" presName="connTx" presStyleLbl="parChTrans1D3" presStyleIdx="2" presStyleCnt="3"/>
      <dgm:spPr/>
      <dgm:t>
        <a:bodyPr/>
        <a:lstStyle/>
        <a:p>
          <a:endParaRPr lang="es-ES"/>
        </a:p>
      </dgm:t>
    </dgm:pt>
    <dgm:pt modelId="{59415D05-4F87-41B4-853E-187A29BDC71B}" type="pres">
      <dgm:prSet presAssocID="{89ECE306-330F-4AC4-A560-6AB985C88560}" presName="root2" presStyleCnt="0"/>
      <dgm:spPr/>
    </dgm:pt>
    <dgm:pt modelId="{A701F474-F103-4D92-BDFE-B023C4D0C525}" type="pres">
      <dgm:prSet presAssocID="{89ECE306-330F-4AC4-A560-6AB985C88560}" presName="LevelTwoTextNod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968FD012-3EC0-48F3-A2B1-375C14C7E45E}" type="pres">
      <dgm:prSet presAssocID="{89ECE306-330F-4AC4-A560-6AB985C88560}" presName="level3hierChild" presStyleCnt="0"/>
      <dgm:spPr/>
    </dgm:pt>
  </dgm:ptLst>
  <dgm:cxnLst>
    <dgm:cxn modelId="{194175EC-8811-47FB-B967-346FF48D812B}" type="presOf" srcId="{3D563C82-E764-4810-8A5D-520A185E2B91}" destId="{A9256842-ADA4-472D-8162-FF56D4696DC0}" srcOrd="0" destOrd="0" presId="urn:microsoft.com/office/officeart/2008/layout/HorizontalMultiLevelHierarchy"/>
    <dgm:cxn modelId="{7D4C6CFC-6589-46C4-8954-DB6E3A7D3E5F}" type="presOf" srcId="{FC35C99E-43B0-4313-AA67-1E8BA16A9183}" destId="{C4B2B9C4-C725-467C-8F73-C7EB4604759F}" srcOrd="0" destOrd="0" presId="urn:microsoft.com/office/officeart/2008/layout/HorizontalMultiLevelHierarchy"/>
    <dgm:cxn modelId="{A8D54383-5056-4A22-AA4B-CF5C72DE6A93}" type="presOf" srcId="{34B2AF6C-4755-4919-8049-76F4A026E303}" destId="{B5543393-D790-4117-8C77-E2364829C558}" srcOrd="0" destOrd="0" presId="urn:microsoft.com/office/officeart/2008/layout/HorizontalMultiLevelHierarchy"/>
    <dgm:cxn modelId="{A513DFA2-7269-4083-BC58-2362F4AF3440}" type="presOf" srcId="{555C4E11-C936-4E6C-8C77-F580DE14C11D}" destId="{D3AAAEC5-A4A1-44C8-A14D-61E02D44B0BD}" srcOrd="0" destOrd="0" presId="urn:microsoft.com/office/officeart/2008/layout/HorizontalMultiLevelHierarchy"/>
    <dgm:cxn modelId="{6EFD70D9-7B31-4E58-A950-6285A4801AC9}" type="presOf" srcId="{43955014-22A1-459F-B838-746DB9171025}" destId="{A2E93038-DB8C-4295-8532-2DF9CB503688}" srcOrd="0" destOrd="0" presId="urn:microsoft.com/office/officeart/2008/layout/HorizontalMultiLevelHierarchy"/>
    <dgm:cxn modelId="{851CC82C-C368-4E3B-9AB7-66ACDDB9725C}" type="presOf" srcId="{F12CD2A4-4097-455A-A662-654D4D063052}" destId="{EC6488DF-BFAF-4DA1-BFAD-7C37D7AD7322}" srcOrd="1" destOrd="0" presId="urn:microsoft.com/office/officeart/2008/layout/HorizontalMultiLevelHierarchy"/>
    <dgm:cxn modelId="{3FBA12C8-A8D2-4B2C-835A-F9746C107A9C}" type="presOf" srcId="{E4CA1B2C-E49E-4673-8D9A-D3DE30919DEF}" destId="{4721B97A-78FA-4A9A-BE94-8C457F1DAEEF}" srcOrd="0" destOrd="0" presId="urn:microsoft.com/office/officeart/2008/layout/HorizontalMultiLevelHierarchy"/>
    <dgm:cxn modelId="{82D8D72E-E6DB-4D19-9E6C-2FE609BDACA3}" srcId="{C03F0AE2-9F30-4B92-98F1-647C9D98E390}" destId="{CFF4A207-8365-483E-9832-C59FBEC627F7}" srcOrd="0" destOrd="0" parTransId="{AD67AA63-AAE0-44D1-A26B-CF8D6B4961C1}" sibTransId="{B408486F-86CF-47C0-9C21-618E04E90901}"/>
    <dgm:cxn modelId="{B8BFEA67-05D6-4A7E-8612-BEB63DD6A47F}" srcId="{E4CA1B2C-E49E-4673-8D9A-D3DE30919DEF}" destId="{22C8FF4A-D06B-4424-B9AD-B0D7855741A9}" srcOrd="0" destOrd="0" parTransId="{7859D18A-854C-4188-89BC-E4ED3F57E815}" sibTransId="{0C5BB7D7-1C76-47B0-A609-E83380521227}"/>
    <dgm:cxn modelId="{B06A0677-6BDF-4BD1-AD97-4483F9DDF624}" type="presOf" srcId="{7859D18A-854C-4188-89BC-E4ED3F57E815}" destId="{CFD5AD05-28F3-4F2D-B3F5-5E4C304A52C0}" srcOrd="1" destOrd="0" presId="urn:microsoft.com/office/officeart/2008/layout/HorizontalMultiLevelHierarchy"/>
    <dgm:cxn modelId="{EB10DEC1-0780-489F-9A78-DC0E06253419}" srcId="{CFF4A207-8365-483E-9832-C59FBEC627F7}" destId="{34B2AF6C-4755-4919-8049-76F4A026E303}" srcOrd="1" destOrd="0" parTransId="{F12CD2A4-4097-455A-A662-654D4D063052}" sibTransId="{B74E46A9-55AD-416D-AC1C-1003E69F8BED}"/>
    <dgm:cxn modelId="{A8F4A425-1468-4AAB-A7C9-680095AC2464}" type="presOf" srcId="{43955014-22A1-459F-B838-746DB9171025}" destId="{0DB570C3-8FD5-4C59-8B0D-27E90ADDCB97}" srcOrd="1" destOrd="0" presId="urn:microsoft.com/office/officeart/2008/layout/HorizontalMultiLevelHierarchy"/>
    <dgm:cxn modelId="{C250C38D-690A-4560-8AAC-54CF3AEC9BF5}" type="presOf" srcId="{22C8FF4A-D06B-4424-B9AD-B0D7855741A9}" destId="{E50D7E46-4252-455E-83C3-DACEC37A62AD}" srcOrd="0" destOrd="0" presId="urn:microsoft.com/office/officeart/2008/layout/HorizontalMultiLevelHierarchy"/>
    <dgm:cxn modelId="{25619FBE-F5E4-44F5-80DC-810B71133B2F}" type="presOf" srcId="{CFF4A207-8365-483E-9832-C59FBEC627F7}" destId="{8B5290CA-4400-4EBB-8DAD-F7A196A7CB1F}" srcOrd="0" destOrd="0" presId="urn:microsoft.com/office/officeart/2008/layout/HorizontalMultiLevelHierarchy"/>
    <dgm:cxn modelId="{CFF428E5-0EB8-4C87-8398-6C20035899B4}" srcId="{555C4E11-C936-4E6C-8C77-F580DE14C11D}" destId="{89ECE306-330F-4AC4-A560-6AB985C88560}" srcOrd="0" destOrd="0" parTransId="{43955014-22A1-459F-B838-746DB9171025}" sibTransId="{67FC5858-9D0F-4206-9824-48D8488A58E1}"/>
    <dgm:cxn modelId="{065AEFA8-3E76-4CDA-B2C3-CACE982B701C}" type="presOf" srcId="{3D563C82-E764-4810-8A5D-520A185E2B91}" destId="{5DEDB8FB-213C-46F6-B67D-5E560204C206}" srcOrd="1" destOrd="0" presId="urn:microsoft.com/office/officeart/2008/layout/HorizontalMultiLevelHierarchy"/>
    <dgm:cxn modelId="{A3DEFD2A-F857-45E9-9A56-7D644B943ECB}" srcId="{CFF4A207-8365-483E-9832-C59FBEC627F7}" destId="{555C4E11-C936-4E6C-8C77-F580DE14C11D}" srcOrd="2" destOrd="0" parTransId="{3D563C82-E764-4810-8A5D-520A185E2B91}" sibTransId="{011A5574-E899-4FE6-801D-2FE511C06B4E}"/>
    <dgm:cxn modelId="{5AC64A31-CE4C-4F8F-B0CF-D5EC199C187C}" type="presOf" srcId="{E293EE7C-3929-4C3C-A4A1-4C110D647B70}" destId="{15724948-BD6F-49AB-8371-C6005FC759C8}" srcOrd="1" destOrd="0" presId="urn:microsoft.com/office/officeart/2008/layout/HorizontalMultiLevelHierarchy"/>
    <dgm:cxn modelId="{139FF890-0F13-434F-9F6D-140CFB149784}" srcId="{CFF4A207-8365-483E-9832-C59FBEC627F7}" destId="{E4CA1B2C-E49E-4673-8D9A-D3DE30919DEF}" srcOrd="0" destOrd="0" parTransId="{2071BC39-E0D1-4A97-93D5-9BE772ED4E51}" sibTransId="{74AA9D60-63A4-4B63-9CAA-769C4AFF5955}"/>
    <dgm:cxn modelId="{A6DC53DC-CCB1-4A01-BC56-D7D8A8AF7B76}" type="presOf" srcId="{E293EE7C-3929-4C3C-A4A1-4C110D647B70}" destId="{2556A825-F541-4904-9970-62AF6629D0C0}" srcOrd="0" destOrd="0" presId="urn:microsoft.com/office/officeart/2008/layout/HorizontalMultiLevelHierarchy"/>
    <dgm:cxn modelId="{895549A6-F3CF-4B82-B224-CA29FDF1AF6D}" type="presOf" srcId="{2071BC39-E0D1-4A97-93D5-9BE772ED4E51}" destId="{E5C1818C-F903-4C53-A37F-20565EDA1EFD}" srcOrd="0" destOrd="0" presId="urn:microsoft.com/office/officeart/2008/layout/HorizontalMultiLevelHierarchy"/>
    <dgm:cxn modelId="{2DD58CCB-82AD-4E53-BAB4-ABF75ECBC483}" type="presOf" srcId="{7859D18A-854C-4188-89BC-E4ED3F57E815}" destId="{33977843-0B42-4345-8363-ED916619B810}" srcOrd="0" destOrd="0" presId="urn:microsoft.com/office/officeart/2008/layout/HorizontalMultiLevelHierarchy"/>
    <dgm:cxn modelId="{779AA30E-042F-41F5-B0E3-76E74CE8D592}" srcId="{34B2AF6C-4755-4919-8049-76F4A026E303}" destId="{FC35C99E-43B0-4313-AA67-1E8BA16A9183}" srcOrd="0" destOrd="0" parTransId="{E293EE7C-3929-4C3C-A4A1-4C110D647B70}" sibTransId="{1603401C-9CCE-48FD-9B99-5A5FD562D435}"/>
    <dgm:cxn modelId="{A9B6883C-ECA8-411F-BE0C-9B59F3E3E429}" type="presOf" srcId="{C03F0AE2-9F30-4B92-98F1-647C9D98E390}" destId="{2DFED383-E4B1-473E-8E29-8652BA55D893}" srcOrd="0" destOrd="0" presId="urn:microsoft.com/office/officeart/2008/layout/HorizontalMultiLevelHierarchy"/>
    <dgm:cxn modelId="{A14716AA-8C68-49C6-B8F1-1788ADC4B7E2}" type="presOf" srcId="{2071BC39-E0D1-4A97-93D5-9BE772ED4E51}" destId="{5274415C-3130-439B-BDF2-C11573A75918}" srcOrd="1" destOrd="0" presId="urn:microsoft.com/office/officeart/2008/layout/HorizontalMultiLevelHierarchy"/>
    <dgm:cxn modelId="{E475BE50-A18D-4E8A-AB38-20EB97BEBACB}" type="presOf" srcId="{F12CD2A4-4097-455A-A662-654D4D063052}" destId="{6D40C7DD-81A7-4441-8153-6539036E202B}" srcOrd="0" destOrd="0" presId="urn:microsoft.com/office/officeart/2008/layout/HorizontalMultiLevelHierarchy"/>
    <dgm:cxn modelId="{71554BBA-F9D0-4F88-9FAB-9E91DDEA48A3}" type="presOf" srcId="{89ECE306-330F-4AC4-A560-6AB985C88560}" destId="{A701F474-F103-4D92-BDFE-B023C4D0C525}" srcOrd="0" destOrd="0" presId="urn:microsoft.com/office/officeart/2008/layout/HorizontalMultiLevelHierarchy"/>
    <dgm:cxn modelId="{548B518E-5545-4182-95A5-4B408DACD24F}" type="presParOf" srcId="{2DFED383-E4B1-473E-8E29-8652BA55D893}" destId="{7FDCF4D8-D6A3-4999-95AE-30687ECD89A9}" srcOrd="0" destOrd="0" presId="urn:microsoft.com/office/officeart/2008/layout/HorizontalMultiLevelHierarchy"/>
    <dgm:cxn modelId="{6E048AEC-4DF2-49BE-84EA-123D56ADB404}" type="presParOf" srcId="{7FDCF4D8-D6A3-4999-95AE-30687ECD89A9}" destId="{8B5290CA-4400-4EBB-8DAD-F7A196A7CB1F}" srcOrd="0" destOrd="0" presId="urn:microsoft.com/office/officeart/2008/layout/HorizontalMultiLevelHierarchy"/>
    <dgm:cxn modelId="{7BF626D9-A02E-4066-BC25-8F8FB2314758}" type="presParOf" srcId="{7FDCF4D8-D6A3-4999-95AE-30687ECD89A9}" destId="{9BF8BEC1-AF6B-4889-A615-775A43AE61B2}" srcOrd="1" destOrd="0" presId="urn:microsoft.com/office/officeart/2008/layout/HorizontalMultiLevelHierarchy"/>
    <dgm:cxn modelId="{BAAE4686-27FE-4C7A-9AB2-ED8772B1DD1C}" type="presParOf" srcId="{9BF8BEC1-AF6B-4889-A615-775A43AE61B2}" destId="{E5C1818C-F903-4C53-A37F-20565EDA1EFD}" srcOrd="0" destOrd="0" presId="urn:microsoft.com/office/officeart/2008/layout/HorizontalMultiLevelHierarchy"/>
    <dgm:cxn modelId="{52E674B6-0E1B-4734-B457-97A8C2D64FD3}" type="presParOf" srcId="{E5C1818C-F903-4C53-A37F-20565EDA1EFD}" destId="{5274415C-3130-439B-BDF2-C11573A75918}" srcOrd="0" destOrd="0" presId="urn:microsoft.com/office/officeart/2008/layout/HorizontalMultiLevelHierarchy"/>
    <dgm:cxn modelId="{3C268F54-8E6A-4003-A3E6-0E270D373551}" type="presParOf" srcId="{9BF8BEC1-AF6B-4889-A615-775A43AE61B2}" destId="{2B26A2B4-4429-4ABD-B4CE-B7097A5A9D5E}" srcOrd="1" destOrd="0" presId="urn:microsoft.com/office/officeart/2008/layout/HorizontalMultiLevelHierarchy"/>
    <dgm:cxn modelId="{9E59A794-5ECC-4ACF-971E-3CBB5EBF1D66}" type="presParOf" srcId="{2B26A2B4-4429-4ABD-B4CE-B7097A5A9D5E}" destId="{4721B97A-78FA-4A9A-BE94-8C457F1DAEEF}" srcOrd="0" destOrd="0" presId="urn:microsoft.com/office/officeart/2008/layout/HorizontalMultiLevelHierarchy"/>
    <dgm:cxn modelId="{45FC4F40-15D9-4435-BB19-7BC2BC7E8EDB}" type="presParOf" srcId="{2B26A2B4-4429-4ABD-B4CE-B7097A5A9D5E}" destId="{293867AA-AB49-4911-AEE9-6D4E710FF683}" srcOrd="1" destOrd="0" presId="urn:microsoft.com/office/officeart/2008/layout/HorizontalMultiLevelHierarchy"/>
    <dgm:cxn modelId="{C686E467-238C-4746-AA95-52DD6E29215F}" type="presParOf" srcId="{293867AA-AB49-4911-AEE9-6D4E710FF683}" destId="{33977843-0B42-4345-8363-ED916619B810}" srcOrd="0" destOrd="0" presId="urn:microsoft.com/office/officeart/2008/layout/HorizontalMultiLevelHierarchy"/>
    <dgm:cxn modelId="{C44B7F35-9513-4AD4-9D29-9B68C313F0A1}" type="presParOf" srcId="{33977843-0B42-4345-8363-ED916619B810}" destId="{CFD5AD05-28F3-4F2D-B3F5-5E4C304A52C0}" srcOrd="0" destOrd="0" presId="urn:microsoft.com/office/officeart/2008/layout/HorizontalMultiLevelHierarchy"/>
    <dgm:cxn modelId="{91BD2D21-D26B-4593-A088-B8E51DC9EA6D}" type="presParOf" srcId="{293867AA-AB49-4911-AEE9-6D4E710FF683}" destId="{1D85B4A4-F229-4275-8872-B5762F24DDE5}" srcOrd="1" destOrd="0" presId="urn:microsoft.com/office/officeart/2008/layout/HorizontalMultiLevelHierarchy"/>
    <dgm:cxn modelId="{870BA16B-F260-4062-B98E-7E14C9A2C07C}" type="presParOf" srcId="{1D85B4A4-F229-4275-8872-B5762F24DDE5}" destId="{E50D7E46-4252-455E-83C3-DACEC37A62AD}" srcOrd="0" destOrd="0" presId="urn:microsoft.com/office/officeart/2008/layout/HorizontalMultiLevelHierarchy"/>
    <dgm:cxn modelId="{1B10B85D-B50E-4B6F-8EF4-414E873ADF4F}" type="presParOf" srcId="{1D85B4A4-F229-4275-8872-B5762F24DDE5}" destId="{C7E271A4-38FB-4859-AA5E-4E2AECE43066}" srcOrd="1" destOrd="0" presId="urn:microsoft.com/office/officeart/2008/layout/HorizontalMultiLevelHierarchy"/>
    <dgm:cxn modelId="{93639327-7F6C-4F95-96B3-135F345A0F3A}" type="presParOf" srcId="{9BF8BEC1-AF6B-4889-A615-775A43AE61B2}" destId="{6D40C7DD-81A7-4441-8153-6539036E202B}" srcOrd="2" destOrd="0" presId="urn:microsoft.com/office/officeart/2008/layout/HorizontalMultiLevelHierarchy"/>
    <dgm:cxn modelId="{3BA6FE11-F956-40C7-A4AA-4ABA28D96346}" type="presParOf" srcId="{6D40C7DD-81A7-4441-8153-6539036E202B}" destId="{EC6488DF-BFAF-4DA1-BFAD-7C37D7AD7322}" srcOrd="0" destOrd="0" presId="urn:microsoft.com/office/officeart/2008/layout/HorizontalMultiLevelHierarchy"/>
    <dgm:cxn modelId="{86C2A38B-083B-433D-A62D-25DDFD3F7764}" type="presParOf" srcId="{9BF8BEC1-AF6B-4889-A615-775A43AE61B2}" destId="{16D94200-C109-4EE5-931D-B73E520FE860}" srcOrd="3" destOrd="0" presId="urn:microsoft.com/office/officeart/2008/layout/HorizontalMultiLevelHierarchy"/>
    <dgm:cxn modelId="{C6762FF1-E7CD-4797-A944-B4F44CA31AEA}" type="presParOf" srcId="{16D94200-C109-4EE5-931D-B73E520FE860}" destId="{B5543393-D790-4117-8C77-E2364829C558}" srcOrd="0" destOrd="0" presId="urn:microsoft.com/office/officeart/2008/layout/HorizontalMultiLevelHierarchy"/>
    <dgm:cxn modelId="{3DF18ED7-A1D9-44D9-8780-23F06736F9D0}" type="presParOf" srcId="{16D94200-C109-4EE5-931D-B73E520FE860}" destId="{73E2F14B-781C-4795-AC26-2CC5C159DFE3}" srcOrd="1" destOrd="0" presId="urn:microsoft.com/office/officeart/2008/layout/HorizontalMultiLevelHierarchy"/>
    <dgm:cxn modelId="{E32958A0-8017-4F80-907F-3F6C8E01C039}" type="presParOf" srcId="{73E2F14B-781C-4795-AC26-2CC5C159DFE3}" destId="{2556A825-F541-4904-9970-62AF6629D0C0}" srcOrd="0" destOrd="0" presId="urn:microsoft.com/office/officeart/2008/layout/HorizontalMultiLevelHierarchy"/>
    <dgm:cxn modelId="{DF21D6EE-3288-43B6-BF8A-0826D813505A}" type="presParOf" srcId="{2556A825-F541-4904-9970-62AF6629D0C0}" destId="{15724948-BD6F-49AB-8371-C6005FC759C8}" srcOrd="0" destOrd="0" presId="urn:microsoft.com/office/officeart/2008/layout/HorizontalMultiLevelHierarchy"/>
    <dgm:cxn modelId="{F2C41C57-CBE3-460B-8F2F-A9795430105B}" type="presParOf" srcId="{73E2F14B-781C-4795-AC26-2CC5C159DFE3}" destId="{2B919665-7A83-4046-9A78-5F5953D38679}" srcOrd="1" destOrd="0" presId="urn:microsoft.com/office/officeart/2008/layout/HorizontalMultiLevelHierarchy"/>
    <dgm:cxn modelId="{44DF47EA-C446-43DC-820A-111622F6CFA6}" type="presParOf" srcId="{2B919665-7A83-4046-9A78-5F5953D38679}" destId="{C4B2B9C4-C725-467C-8F73-C7EB4604759F}" srcOrd="0" destOrd="0" presId="urn:microsoft.com/office/officeart/2008/layout/HorizontalMultiLevelHierarchy"/>
    <dgm:cxn modelId="{515C2E29-FBAF-4CB3-855A-1739B6097F03}" type="presParOf" srcId="{2B919665-7A83-4046-9A78-5F5953D38679}" destId="{39A31BC4-EC15-47E8-881C-F0415E8B6A56}" srcOrd="1" destOrd="0" presId="urn:microsoft.com/office/officeart/2008/layout/HorizontalMultiLevelHierarchy"/>
    <dgm:cxn modelId="{DAB19988-7405-4BD4-9668-D81BF675CF29}" type="presParOf" srcId="{9BF8BEC1-AF6B-4889-A615-775A43AE61B2}" destId="{A9256842-ADA4-472D-8162-FF56D4696DC0}" srcOrd="4" destOrd="0" presId="urn:microsoft.com/office/officeart/2008/layout/HorizontalMultiLevelHierarchy"/>
    <dgm:cxn modelId="{C45CC061-9B80-436A-8C2B-5FD8A981FDE4}" type="presParOf" srcId="{A9256842-ADA4-472D-8162-FF56D4696DC0}" destId="{5DEDB8FB-213C-46F6-B67D-5E560204C206}" srcOrd="0" destOrd="0" presId="urn:microsoft.com/office/officeart/2008/layout/HorizontalMultiLevelHierarchy"/>
    <dgm:cxn modelId="{1BF9A2F3-415F-401A-834E-05847864A97D}" type="presParOf" srcId="{9BF8BEC1-AF6B-4889-A615-775A43AE61B2}" destId="{2B6B83D9-2233-4BFE-B12F-19322D372EB4}" srcOrd="5" destOrd="0" presId="urn:microsoft.com/office/officeart/2008/layout/HorizontalMultiLevelHierarchy"/>
    <dgm:cxn modelId="{717C6BCC-4508-409F-8E3D-F55097B71AE3}" type="presParOf" srcId="{2B6B83D9-2233-4BFE-B12F-19322D372EB4}" destId="{D3AAAEC5-A4A1-44C8-A14D-61E02D44B0BD}" srcOrd="0" destOrd="0" presId="urn:microsoft.com/office/officeart/2008/layout/HorizontalMultiLevelHierarchy"/>
    <dgm:cxn modelId="{591D7322-89FD-4650-AF71-9D5A27400AA7}" type="presParOf" srcId="{2B6B83D9-2233-4BFE-B12F-19322D372EB4}" destId="{BC73C38D-DB92-4DCB-94A0-EF508A71624C}" srcOrd="1" destOrd="0" presId="urn:microsoft.com/office/officeart/2008/layout/HorizontalMultiLevelHierarchy"/>
    <dgm:cxn modelId="{3917C202-6966-43A6-96FF-ECC63C1082D8}" type="presParOf" srcId="{BC73C38D-DB92-4DCB-94A0-EF508A71624C}" destId="{A2E93038-DB8C-4295-8532-2DF9CB503688}" srcOrd="0" destOrd="0" presId="urn:microsoft.com/office/officeart/2008/layout/HorizontalMultiLevelHierarchy"/>
    <dgm:cxn modelId="{92A48852-8AA2-4D86-BACF-E1DD5752D571}" type="presParOf" srcId="{A2E93038-DB8C-4295-8532-2DF9CB503688}" destId="{0DB570C3-8FD5-4C59-8B0D-27E90ADDCB97}" srcOrd="0" destOrd="0" presId="urn:microsoft.com/office/officeart/2008/layout/HorizontalMultiLevelHierarchy"/>
    <dgm:cxn modelId="{6D18F87F-87A9-4DEB-9F3A-0538AF6B2B44}" type="presParOf" srcId="{BC73C38D-DB92-4DCB-94A0-EF508A71624C}" destId="{59415D05-4F87-41B4-853E-187A29BDC71B}" srcOrd="1" destOrd="0" presId="urn:microsoft.com/office/officeart/2008/layout/HorizontalMultiLevelHierarchy"/>
    <dgm:cxn modelId="{7806309B-3947-47E3-9BEF-3902CDE700D5}" type="presParOf" srcId="{59415D05-4F87-41B4-853E-187A29BDC71B}" destId="{A701F474-F103-4D92-BDFE-B023C4D0C525}" srcOrd="0" destOrd="0" presId="urn:microsoft.com/office/officeart/2008/layout/HorizontalMultiLevelHierarchy"/>
    <dgm:cxn modelId="{488D9E0F-1044-4328-89C0-3505A8D101D2}" type="presParOf" srcId="{59415D05-4F87-41B4-853E-187A29BDC71B}" destId="{968FD012-3EC0-48F3-A2B1-375C14C7E45E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6E5EF78-8093-4750-AB3D-18F5F4F11AB9}" type="doc">
      <dgm:prSet loTypeId="urn:microsoft.com/office/officeart/2005/8/layout/hProcess9" loCatId="process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6DAEC1EE-842E-4020-A70E-01C617C15A6E}">
      <dgm:prSet custT="1"/>
      <dgm:spPr/>
      <dgm:t>
        <a:bodyPr/>
        <a:lstStyle/>
        <a:p>
          <a:pPr rtl="0"/>
          <a:r>
            <a:rPr lang="es-ES" sz="2400" dirty="0"/>
            <a:t>Recuerde que debe hacer todo lo posible porque ninguna lámina tenga más de 40 palabras y no sea solo texto sino mantenga el dinamismo de mapas mentales, o cuadros descriptivos</a:t>
          </a:r>
          <a:endParaRPr lang="es-CO" sz="2400" dirty="0"/>
        </a:p>
      </dgm:t>
    </dgm:pt>
    <dgm:pt modelId="{E4FB45F9-640C-40E7-BB44-D1192AD8B3FC}" type="parTrans" cxnId="{F39249F0-F684-456C-89E5-4EB526040B65}">
      <dgm:prSet/>
      <dgm:spPr/>
      <dgm:t>
        <a:bodyPr/>
        <a:lstStyle/>
        <a:p>
          <a:endParaRPr lang="es-CO" sz="2400"/>
        </a:p>
      </dgm:t>
    </dgm:pt>
    <dgm:pt modelId="{5525DE4D-8B76-4109-A0B1-C7C2F95F581D}" type="sibTrans" cxnId="{F39249F0-F684-456C-89E5-4EB526040B65}">
      <dgm:prSet/>
      <dgm:spPr/>
      <dgm:t>
        <a:bodyPr/>
        <a:lstStyle/>
        <a:p>
          <a:endParaRPr lang="es-CO" sz="2400"/>
        </a:p>
      </dgm:t>
    </dgm:pt>
    <dgm:pt modelId="{D858091D-CE14-47B1-B1A6-72860A004AC2}" type="pres">
      <dgm:prSet presAssocID="{C6E5EF78-8093-4750-AB3D-18F5F4F11AB9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3D344D83-144A-4FF2-8477-E98A96128C97}" type="pres">
      <dgm:prSet presAssocID="{C6E5EF78-8093-4750-AB3D-18F5F4F11AB9}" presName="arrow" presStyleLbl="bgShp" presStyleIdx="0" presStyleCnt="1"/>
      <dgm:spPr/>
    </dgm:pt>
    <dgm:pt modelId="{F7A2D389-5AB9-47D9-90C8-743636D6DEA0}" type="pres">
      <dgm:prSet presAssocID="{C6E5EF78-8093-4750-AB3D-18F5F4F11AB9}" presName="linearProcess" presStyleCnt="0"/>
      <dgm:spPr/>
    </dgm:pt>
    <dgm:pt modelId="{21BF695D-0050-4011-9EFF-014AA9E4946E}" type="pres">
      <dgm:prSet presAssocID="{6DAEC1EE-842E-4020-A70E-01C617C15A6E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BDECBD83-A623-4A7B-9F15-1DAACDD9F9D9}" type="presOf" srcId="{6DAEC1EE-842E-4020-A70E-01C617C15A6E}" destId="{21BF695D-0050-4011-9EFF-014AA9E4946E}" srcOrd="0" destOrd="0" presId="urn:microsoft.com/office/officeart/2005/8/layout/hProcess9"/>
    <dgm:cxn modelId="{F39249F0-F684-456C-89E5-4EB526040B65}" srcId="{C6E5EF78-8093-4750-AB3D-18F5F4F11AB9}" destId="{6DAEC1EE-842E-4020-A70E-01C617C15A6E}" srcOrd="0" destOrd="0" parTransId="{E4FB45F9-640C-40E7-BB44-D1192AD8B3FC}" sibTransId="{5525DE4D-8B76-4109-A0B1-C7C2F95F581D}"/>
    <dgm:cxn modelId="{17A6F029-3DAF-45E9-AC02-67237B03CFB4}" type="presOf" srcId="{C6E5EF78-8093-4750-AB3D-18F5F4F11AB9}" destId="{D858091D-CE14-47B1-B1A6-72860A004AC2}" srcOrd="0" destOrd="0" presId="urn:microsoft.com/office/officeart/2005/8/layout/hProcess9"/>
    <dgm:cxn modelId="{96ADD2F7-F09A-452C-BCCA-E39E69A951E3}" type="presParOf" srcId="{D858091D-CE14-47B1-B1A6-72860A004AC2}" destId="{3D344D83-144A-4FF2-8477-E98A96128C97}" srcOrd="0" destOrd="0" presId="urn:microsoft.com/office/officeart/2005/8/layout/hProcess9"/>
    <dgm:cxn modelId="{44EFB9C8-C38A-4BBD-A14F-521DBCEA92BF}" type="presParOf" srcId="{D858091D-CE14-47B1-B1A6-72860A004AC2}" destId="{F7A2D389-5AB9-47D9-90C8-743636D6DEA0}" srcOrd="1" destOrd="0" presId="urn:microsoft.com/office/officeart/2005/8/layout/hProcess9"/>
    <dgm:cxn modelId="{79319D42-1A1F-46AE-8918-8C442E7BDB9D}" type="presParOf" srcId="{F7A2D389-5AB9-47D9-90C8-743636D6DEA0}" destId="{21BF695D-0050-4011-9EFF-014AA9E4946E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277F7D1-C315-4B8C-82F3-ED91DA710FB0}" type="doc">
      <dgm:prSet loTypeId="urn:microsoft.com/office/officeart/2005/8/layout/vList2" loCatId="list" qsTypeId="urn:microsoft.com/office/officeart/2005/8/quickstyle/simple2" qsCatId="simple" csTypeId="urn:microsoft.com/office/officeart/2005/8/colors/accent3_1" csCatId="accent3" phldr="1"/>
      <dgm:spPr/>
      <dgm:t>
        <a:bodyPr/>
        <a:lstStyle/>
        <a:p>
          <a:endParaRPr lang="es-CO"/>
        </a:p>
      </dgm:t>
    </dgm:pt>
    <dgm:pt modelId="{783C3D1D-9B60-4F18-9611-24AD78ABECE1}">
      <dgm:prSet custT="1"/>
      <dgm:spPr/>
      <dgm:t>
        <a:bodyPr/>
        <a:lstStyle/>
        <a:p>
          <a:pPr rtl="0"/>
          <a:r>
            <a:rPr lang="es-ES" sz="2400" dirty="0"/>
            <a:t>Puede usar dos o tres láminas para el marco teórico Acompañado de gráficos.</a:t>
          </a:r>
          <a:endParaRPr lang="es-CO" sz="2400" dirty="0"/>
        </a:p>
      </dgm:t>
    </dgm:pt>
    <dgm:pt modelId="{F2049F9F-F5E7-4124-8426-D68CF8111517}" type="parTrans" cxnId="{86D5E52B-F39B-4F92-B032-876CC0C86222}">
      <dgm:prSet/>
      <dgm:spPr/>
      <dgm:t>
        <a:bodyPr/>
        <a:lstStyle/>
        <a:p>
          <a:endParaRPr lang="es-CO" sz="2400"/>
        </a:p>
      </dgm:t>
    </dgm:pt>
    <dgm:pt modelId="{F4E478D5-01F2-45E1-B685-4181FA959C72}" type="sibTrans" cxnId="{86D5E52B-F39B-4F92-B032-876CC0C86222}">
      <dgm:prSet/>
      <dgm:spPr/>
      <dgm:t>
        <a:bodyPr/>
        <a:lstStyle/>
        <a:p>
          <a:endParaRPr lang="es-CO" sz="2400"/>
        </a:p>
      </dgm:t>
    </dgm:pt>
    <dgm:pt modelId="{0B592856-8379-4952-8611-2E01211C009D}" type="pres">
      <dgm:prSet presAssocID="{5277F7D1-C315-4B8C-82F3-ED91DA710FB0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DED5D0E9-AE22-4D62-B9B1-0E48EF64492E}" type="pres">
      <dgm:prSet presAssocID="{783C3D1D-9B60-4F18-9611-24AD78ABECE1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86D5E52B-F39B-4F92-B032-876CC0C86222}" srcId="{5277F7D1-C315-4B8C-82F3-ED91DA710FB0}" destId="{783C3D1D-9B60-4F18-9611-24AD78ABECE1}" srcOrd="0" destOrd="0" parTransId="{F2049F9F-F5E7-4124-8426-D68CF8111517}" sibTransId="{F4E478D5-01F2-45E1-B685-4181FA959C72}"/>
    <dgm:cxn modelId="{96CD94CF-3858-4B51-BEFC-26F48E652618}" type="presOf" srcId="{783C3D1D-9B60-4F18-9611-24AD78ABECE1}" destId="{DED5D0E9-AE22-4D62-B9B1-0E48EF64492E}" srcOrd="0" destOrd="0" presId="urn:microsoft.com/office/officeart/2005/8/layout/vList2"/>
    <dgm:cxn modelId="{D6B0604C-47F3-4F29-A02C-CDBD3DAA4E59}" type="presOf" srcId="{5277F7D1-C315-4B8C-82F3-ED91DA710FB0}" destId="{0B592856-8379-4952-8611-2E01211C009D}" srcOrd="0" destOrd="0" presId="urn:microsoft.com/office/officeart/2005/8/layout/vList2"/>
    <dgm:cxn modelId="{73774163-667E-4BA9-9F88-742B5BB0E6D8}" type="presParOf" srcId="{0B592856-8379-4952-8611-2E01211C009D}" destId="{DED5D0E9-AE22-4D62-B9B1-0E48EF64492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5AB986-87BF-4420-96D8-E885F2B89493}">
      <dsp:nvSpPr>
        <dsp:cNvPr id="0" name=""/>
        <dsp:cNvSpPr/>
      </dsp:nvSpPr>
      <dsp:spPr>
        <a:xfrm>
          <a:off x="0" y="100608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Introducción</a:t>
          </a:r>
        </a:p>
      </dsp:txBody>
      <dsp:txXfrm>
        <a:off x="23760" y="124368"/>
        <a:ext cx="7572480" cy="439200"/>
      </dsp:txXfrm>
    </dsp:sp>
    <dsp:sp modelId="{755CC0C7-995B-4AAC-BCE4-26DDDBF28EC8}">
      <dsp:nvSpPr>
        <dsp:cNvPr id="0" name=""/>
        <dsp:cNvSpPr/>
      </dsp:nvSpPr>
      <dsp:spPr>
        <a:xfrm>
          <a:off x="0" y="6041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Planteamiento del Problema</a:t>
          </a:r>
        </a:p>
      </dsp:txBody>
      <dsp:txXfrm>
        <a:off x="23760" y="627957"/>
        <a:ext cx="7572480" cy="439200"/>
      </dsp:txXfrm>
    </dsp:sp>
    <dsp:sp modelId="{C8FB0C3C-79CB-4B92-B248-DFDBB78ABB6F}">
      <dsp:nvSpPr>
        <dsp:cNvPr id="0" name=""/>
        <dsp:cNvSpPr/>
      </dsp:nvSpPr>
      <dsp:spPr>
        <a:xfrm>
          <a:off x="0" y="11657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Marco teórico</a:t>
          </a:r>
        </a:p>
      </dsp:txBody>
      <dsp:txXfrm>
        <a:off x="23760" y="1189557"/>
        <a:ext cx="7572480" cy="439200"/>
      </dsp:txXfrm>
    </dsp:sp>
    <dsp:sp modelId="{AD60B4D2-83D7-4DBB-A579-74B34E2253E8}">
      <dsp:nvSpPr>
        <dsp:cNvPr id="0" name=""/>
        <dsp:cNvSpPr/>
      </dsp:nvSpPr>
      <dsp:spPr>
        <a:xfrm>
          <a:off x="0" y="17273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Desarrollo del Proyecto</a:t>
          </a:r>
        </a:p>
      </dsp:txBody>
      <dsp:txXfrm>
        <a:off x="23760" y="1751157"/>
        <a:ext cx="7572480" cy="439200"/>
      </dsp:txXfrm>
    </dsp:sp>
    <dsp:sp modelId="{822782DA-84F0-460B-A4EE-3D6382F86124}">
      <dsp:nvSpPr>
        <dsp:cNvPr id="0" name=""/>
        <dsp:cNvSpPr/>
      </dsp:nvSpPr>
      <dsp:spPr>
        <a:xfrm>
          <a:off x="0" y="22889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Análisis y discusión de resultados</a:t>
          </a:r>
        </a:p>
      </dsp:txBody>
      <dsp:txXfrm>
        <a:off x="23760" y="2312757"/>
        <a:ext cx="7572480" cy="439200"/>
      </dsp:txXfrm>
    </dsp:sp>
    <dsp:sp modelId="{2D21F684-9131-4985-9DFB-03B22B245260}">
      <dsp:nvSpPr>
        <dsp:cNvPr id="0" name=""/>
        <dsp:cNvSpPr/>
      </dsp:nvSpPr>
      <dsp:spPr>
        <a:xfrm>
          <a:off x="0" y="28505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Conclusiones</a:t>
          </a:r>
        </a:p>
      </dsp:txBody>
      <dsp:txXfrm>
        <a:off x="23760" y="2874357"/>
        <a:ext cx="7572480" cy="439200"/>
      </dsp:txXfrm>
    </dsp:sp>
    <dsp:sp modelId="{9E310EC0-8C37-4A91-A963-90BF90F28682}">
      <dsp:nvSpPr>
        <dsp:cNvPr id="0" name=""/>
        <dsp:cNvSpPr/>
      </dsp:nvSpPr>
      <dsp:spPr>
        <a:xfrm>
          <a:off x="0" y="3412197"/>
          <a:ext cx="7620000" cy="4867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0" kern="1200" dirty="0"/>
            <a:t>Recomendaciones</a:t>
          </a:r>
        </a:p>
      </dsp:txBody>
      <dsp:txXfrm>
        <a:off x="23760" y="3435957"/>
        <a:ext cx="7572480" cy="439200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B061A-3507-4DFA-91DC-4EFB5FE40B7B}">
      <dsp:nvSpPr>
        <dsp:cNvPr id="0" name=""/>
        <dsp:cNvSpPr/>
      </dsp:nvSpPr>
      <dsp:spPr>
        <a:xfrm>
          <a:off x="0" y="247260"/>
          <a:ext cx="8229600" cy="231316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Esta sección puede abarcar seis láminas. Se debe presentar mediante gráficos y descripciones muy pequeñas los procedimientos que se dieron durante el desarrollo del proyecto, por lo general se hace una descripción gráfica total y después en las siguientes partes se detalla cada una de las etapas de desarrollo del proyecto.</a:t>
          </a:r>
        </a:p>
      </dsp:txBody>
      <dsp:txXfrm>
        <a:off x="112919" y="360179"/>
        <a:ext cx="8003762" cy="2087327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4B061A-3507-4DFA-91DC-4EFB5FE40B7B}">
      <dsp:nvSpPr>
        <dsp:cNvPr id="0" name=""/>
        <dsp:cNvSpPr/>
      </dsp:nvSpPr>
      <dsp:spPr>
        <a:xfrm>
          <a:off x="0" y="1439546"/>
          <a:ext cx="8229600" cy="11390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just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Se hace una descripción breve de la primera etapa acompañada de una imagen y se le pone título a la etapa</a:t>
          </a:r>
        </a:p>
      </dsp:txBody>
      <dsp:txXfrm>
        <a:off x="55604" y="1495150"/>
        <a:ext cx="8118392" cy="1027850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C53C2F-7EA4-4FA0-B254-B25B486C3281}">
      <dsp:nvSpPr>
        <dsp:cNvPr id="0" name=""/>
        <dsp:cNvSpPr/>
      </dsp:nvSpPr>
      <dsp:spPr>
        <a:xfrm>
          <a:off x="0" y="318441"/>
          <a:ext cx="8229600" cy="224306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just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Se hace una descripción breve de la segunda etapa acompañada de una imagen y se le pone título a la etapa, de igual forma si existen mas etapas de desarrollo del proyecto sin ser extenso se sintetiza en máximo cinco grandes etapas</a:t>
          </a:r>
        </a:p>
      </dsp:txBody>
      <dsp:txXfrm>
        <a:off x="109498" y="427939"/>
        <a:ext cx="8010604" cy="2024073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C230B9-A1A4-4F68-BD1F-5EAA40F7C527}">
      <dsp:nvSpPr>
        <dsp:cNvPr id="0" name=""/>
        <dsp:cNvSpPr/>
      </dsp:nvSpPr>
      <dsp:spPr>
        <a:xfrm>
          <a:off x="0" y="0"/>
          <a:ext cx="8229600" cy="16731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En esta diapositiva se presentan de forma detallada los resultados de acuerdo a cada uno de los objetivos propuestos, debe ser corto y expresado en forma gráfica con algún esquema</a:t>
          </a:r>
          <a:endParaRPr lang="es-CO" sz="2400" kern="1200" dirty="0"/>
        </a:p>
      </dsp:txBody>
      <dsp:txXfrm>
        <a:off x="81674" y="81674"/>
        <a:ext cx="8066252" cy="1509752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9C067-A880-425F-B50F-C48B9FE41851}">
      <dsp:nvSpPr>
        <dsp:cNvPr id="0" name=""/>
        <dsp:cNvSpPr/>
      </dsp:nvSpPr>
      <dsp:spPr>
        <a:xfrm>
          <a:off x="0" y="21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Conclusión 1:</a:t>
          </a:r>
          <a:endParaRPr lang="es-CO" sz="2800" kern="1200" dirty="0"/>
        </a:p>
      </dsp:txBody>
      <dsp:txXfrm>
        <a:off x="36553" y="58340"/>
        <a:ext cx="7775766" cy="675694"/>
      </dsp:txXfrm>
    </dsp:sp>
    <dsp:sp modelId="{C3FA2967-FB17-476A-9E58-8070BEE6B3B4}">
      <dsp:nvSpPr>
        <dsp:cNvPr id="0" name=""/>
        <dsp:cNvSpPr/>
      </dsp:nvSpPr>
      <dsp:spPr>
        <a:xfrm>
          <a:off x="0" y="885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Conclusión 2: </a:t>
          </a:r>
          <a:endParaRPr lang="es-CO" sz="2800" kern="1200"/>
        </a:p>
      </dsp:txBody>
      <dsp:txXfrm>
        <a:off x="36553" y="922340"/>
        <a:ext cx="7775766" cy="675694"/>
      </dsp:txXfrm>
    </dsp:sp>
    <dsp:sp modelId="{0A0957D5-88BE-44AD-A256-9BBBBCBDA16D}">
      <dsp:nvSpPr>
        <dsp:cNvPr id="0" name=""/>
        <dsp:cNvSpPr/>
      </dsp:nvSpPr>
      <dsp:spPr>
        <a:xfrm>
          <a:off x="0" y="1749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Conclusión 3:</a:t>
          </a:r>
          <a:endParaRPr lang="es-CO" sz="2800" kern="1200"/>
        </a:p>
      </dsp:txBody>
      <dsp:txXfrm>
        <a:off x="36553" y="1786340"/>
        <a:ext cx="7775766" cy="675694"/>
      </dsp:txXfrm>
    </dsp:sp>
    <dsp:sp modelId="{9FBF69E4-6EEE-43F4-992A-38037AE7E367}">
      <dsp:nvSpPr>
        <dsp:cNvPr id="0" name=""/>
        <dsp:cNvSpPr/>
      </dsp:nvSpPr>
      <dsp:spPr>
        <a:xfrm>
          <a:off x="0" y="2613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/>
            <a:t>Conclusión 4:</a:t>
          </a:r>
          <a:endParaRPr lang="es-CO" sz="2800" kern="1200"/>
        </a:p>
      </dsp:txBody>
      <dsp:txXfrm>
        <a:off x="36553" y="2650340"/>
        <a:ext cx="7775766" cy="675694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99C067-A880-425F-B50F-C48B9FE41851}">
      <dsp:nvSpPr>
        <dsp:cNvPr id="0" name=""/>
        <dsp:cNvSpPr/>
      </dsp:nvSpPr>
      <dsp:spPr>
        <a:xfrm>
          <a:off x="0" y="21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Recomendación 1:</a:t>
          </a:r>
          <a:endParaRPr lang="es-CO" sz="2800" kern="1200" dirty="0"/>
        </a:p>
      </dsp:txBody>
      <dsp:txXfrm>
        <a:off x="36553" y="58340"/>
        <a:ext cx="7775766" cy="675694"/>
      </dsp:txXfrm>
    </dsp:sp>
    <dsp:sp modelId="{C3FA2967-FB17-476A-9E58-8070BEE6B3B4}">
      <dsp:nvSpPr>
        <dsp:cNvPr id="0" name=""/>
        <dsp:cNvSpPr/>
      </dsp:nvSpPr>
      <dsp:spPr>
        <a:xfrm>
          <a:off x="0" y="885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Recomendación 2: </a:t>
          </a:r>
          <a:endParaRPr lang="es-CO" sz="2800" kern="1200" dirty="0"/>
        </a:p>
      </dsp:txBody>
      <dsp:txXfrm>
        <a:off x="36553" y="922340"/>
        <a:ext cx="7775766" cy="675694"/>
      </dsp:txXfrm>
    </dsp:sp>
    <dsp:sp modelId="{0A0957D5-88BE-44AD-A256-9BBBBCBDA16D}">
      <dsp:nvSpPr>
        <dsp:cNvPr id="0" name=""/>
        <dsp:cNvSpPr/>
      </dsp:nvSpPr>
      <dsp:spPr>
        <a:xfrm>
          <a:off x="0" y="1749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Recomendación 3:</a:t>
          </a:r>
          <a:endParaRPr lang="es-CO" sz="2800" kern="1200" dirty="0"/>
        </a:p>
      </dsp:txBody>
      <dsp:txXfrm>
        <a:off x="36553" y="1786340"/>
        <a:ext cx="7775766" cy="675694"/>
      </dsp:txXfrm>
    </dsp:sp>
    <dsp:sp modelId="{9FBF69E4-6EEE-43F4-992A-38037AE7E367}">
      <dsp:nvSpPr>
        <dsp:cNvPr id="0" name=""/>
        <dsp:cNvSpPr/>
      </dsp:nvSpPr>
      <dsp:spPr>
        <a:xfrm>
          <a:off x="0" y="2613787"/>
          <a:ext cx="7848872" cy="748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800" kern="1200" dirty="0"/>
            <a:t>Recomendación 4:</a:t>
          </a:r>
          <a:endParaRPr lang="es-CO" sz="2800" kern="1200" dirty="0"/>
        </a:p>
      </dsp:txBody>
      <dsp:txXfrm>
        <a:off x="36553" y="2650340"/>
        <a:ext cx="7775766" cy="675694"/>
      </dsp:txXfrm>
    </dsp:sp>
  </dsp:spTree>
</dsp:drawing>
</file>

<file path=ppt/diagrams/drawing1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16584F-88E3-4DDD-B63C-612EBAB63379}">
      <dsp:nvSpPr>
        <dsp:cNvPr id="0" name=""/>
        <dsp:cNvSpPr/>
      </dsp:nvSpPr>
      <dsp:spPr>
        <a:xfrm>
          <a:off x="1851818" y="0"/>
          <a:ext cx="4525963" cy="4525963"/>
        </a:xfrm>
        <a:prstGeom prst="ellipse">
          <a:avLst/>
        </a:prstGeom>
        <a:solidFill>
          <a:schemeClr val="accent3">
            <a:alpha val="5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2700" prstMaterial="clear">
          <a:bevelT w="177800" h="254000"/>
          <a:bevelB w="1524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8892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6500" kern="1200"/>
            <a:t>Gracias</a:t>
          </a:r>
          <a:endParaRPr lang="es-CO" sz="6500" kern="1200"/>
        </a:p>
      </dsp:txBody>
      <dsp:txXfrm>
        <a:off x="2514630" y="662812"/>
        <a:ext cx="3200339" cy="320033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95DD1AA-62CC-4845-A6A5-AC6FC0260935}">
      <dsp:nvSpPr>
        <dsp:cNvPr id="0" name=""/>
        <dsp:cNvSpPr/>
      </dsp:nvSpPr>
      <dsp:spPr>
        <a:xfrm>
          <a:off x="0" y="145144"/>
          <a:ext cx="8075240" cy="451891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/>
            <a:t>Objetivo general</a:t>
          </a:r>
          <a:endParaRPr lang="es-CO" sz="2000" b="1" kern="1200"/>
        </a:p>
      </dsp:txBody>
      <dsp:txXfrm>
        <a:off x="22060" y="167204"/>
        <a:ext cx="8031120" cy="407771"/>
      </dsp:txXfrm>
    </dsp:sp>
    <dsp:sp modelId="{8E0C1CCD-98FC-4CC5-9AF2-28B28E8AE243}">
      <dsp:nvSpPr>
        <dsp:cNvPr id="0" name=""/>
        <dsp:cNvSpPr/>
      </dsp:nvSpPr>
      <dsp:spPr>
        <a:xfrm>
          <a:off x="0" y="597036"/>
          <a:ext cx="8075240" cy="10598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8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O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/>
            <a:t>Escribir objetivo general</a:t>
          </a:r>
        </a:p>
      </dsp:txBody>
      <dsp:txXfrm>
        <a:off x="0" y="597036"/>
        <a:ext cx="8075240" cy="1059840"/>
      </dsp:txXfrm>
    </dsp:sp>
    <dsp:sp modelId="{B1DA842F-E9B4-417F-850E-F8B7F2CABB1A}">
      <dsp:nvSpPr>
        <dsp:cNvPr id="0" name=""/>
        <dsp:cNvSpPr/>
      </dsp:nvSpPr>
      <dsp:spPr>
        <a:xfrm>
          <a:off x="0" y="1656876"/>
          <a:ext cx="8075240" cy="42982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b="1" kern="1200"/>
            <a:t>Objetivos específicos</a:t>
          </a:r>
          <a:endParaRPr lang="es-CO" sz="2000" b="1" kern="1200"/>
        </a:p>
      </dsp:txBody>
      <dsp:txXfrm>
        <a:off x="20982" y="1677858"/>
        <a:ext cx="8033276" cy="387859"/>
      </dsp:txXfrm>
    </dsp:sp>
    <dsp:sp modelId="{F32B1283-44C0-44A7-B15A-349FC2F372F8}">
      <dsp:nvSpPr>
        <dsp:cNvPr id="0" name=""/>
        <dsp:cNvSpPr/>
      </dsp:nvSpPr>
      <dsp:spPr>
        <a:xfrm>
          <a:off x="0" y="2086699"/>
          <a:ext cx="8075240" cy="201989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56389" tIns="25400" rIns="142240" bIns="25400" numCol="1" spcCol="1270" anchor="t" anchorCtr="0">
          <a:noAutofit/>
        </a:bodyPr>
        <a:lstStyle/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es-CO" sz="2000" kern="1200" dirty="0"/>
        </a:p>
        <a:p>
          <a:pPr marL="228600" lvl="1" indent="-228600" algn="l" defTabSz="889000" rtl="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es-CO" sz="2000" kern="1200" dirty="0"/>
            <a:t>Escribir objetivos específicos</a:t>
          </a:r>
        </a:p>
      </dsp:txBody>
      <dsp:txXfrm>
        <a:off x="0" y="2086699"/>
        <a:ext cx="8075240" cy="201989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DD0DEB-AF29-4730-874F-F7F5201BE499}">
      <dsp:nvSpPr>
        <dsp:cNvPr id="0" name=""/>
        <dsp:cNvSpPr/>
      </dsp:nvSpPr>
      <dsp:spPr>
        <a:xfrm>
          <a:off x="1336075" y="639848"/>
          <a:ext cx="3419625" cy="3337895"/>
        </a:xfrm>
        <a:prstGeom prst="blockArc">
          <a:avLst>
            <a:gd name="adj1" fmla="val 11537657"/>
            <a:gd name="adj2" fmla="val 16182817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98DDDD7-E5E0-410F-A253-E6131B4A0487}">
      <dsp:nvSpPr>
        <dsp:cNvPr id="0" name=""/>
        <dsp:cNvSpPr/>
      </dsp:nvSpPr>
      <dsp:spPr>
        <a:xfrm>
          <a:off x="1264065" y="20859"/>
          <a:ext cx="3585335" cy="3384777"/>
        </a:xfrm>
        <a:prstGeom prst="blockArc">
          <a:avLst>
            <a:gd name="adj1" fmla="val 5273342"/>
            <a:gd name="adj2" fmla="val 10187529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22D72DF-D359-4761-83EC-48DF455C7BF5}">
      <dsp:nvSpPr>
        <dsp:cNvPr id="0" name=""/>
        <dsp:cNvSpPr/>
      </dsp:nvSpPr>
      <dsp:spPr>
        <a:xfrm>
          <a:off x="1264075" y="-161178"/>
          <a:ext cx="3582585" cy="3609339"/>
        </a:xfrm>
        <a:prstGeom prst="blockArc">
          <a:avLst>
            <a:gd name="adj1" fmla="val 494987"/>
            <a:gd name="adj2" fmla="val 5277099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B7851368-B567-4986-A380-0DCA027CFDF0}">
      <dsp:nvSpPr>
        <dsp:cNvPr id="0" name=""/>
        <dsp:cNvSpPr/>
      </dsp:nvSpPr>
      <dsp:spPr>
        <a:xfrm>
          <a:off x="1748542" y="639848"/>
          <a:ext cx="3043917" cy="3192188"/>
        </a:xfrm>
        <a:prstGeom prst="blockArc">
          <a:avLst>
            <a:gd name="adj1" fmla="val 16084417"/>
            <a:gd name="adj2" fmla="val 20745009"/>
            <a:gd name="adj3" fmla="val 4642"/>
          </a:avLst>
        </a:prstGeom>
        <a:solidFill>
          <a:schemeClr val="dk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D0655F7A-86E9-4FD0-B65A-02C1D21B2E4E}">
      <dsp:nvSpPr>
        <dsp:cNvPr id="0" name=""/>
        <dsp:cNvSpPr/>
      </dsp:nvSpPr>
      <dsp:spPr>
        <a:xfrm>
          <a:off x="2595808" y="1599485"/>
          <a:ext cx="970171" cy="76855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500" b="1" kern="1200" dirty="0"/>
            <a:t>Pobreza</a:t>
          </a:r>
        </a:p>
      </dsp:txBody>
      <dsp:txXfrm>
        <a:off x="2737886" y="1712038"/>
        <a:ext cx="686015" cy="543452"/>
      </dsp:txXfrm>
    </dsp:sp>
    <dsp:sp modelId="{633E2559-7E63-40AB-B00F-BAE5E5D0C46F}">
      <dsp:nvSpPr>
        <dsp:cNvPr id="0" name=""/>
        <dsp:cNvSpPr/>
      </dsp:nvSpPr>
      <dsp:spPr>
        <a:xfrm>
          <a:off x="2363001" y="495832"/>
          <a:ext cx="1350513" cy="57306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Instituciones</a:t>
          </a:r>
        </a:p>
      </dsp:txBody>
      <dsp:txXfrm>
        <a:off x="2560779" y="579756"/>
        <a:ext cx="954957" cy="405221"/>
      </dsp:txXfrm>
    </dsp:sp>
    <dsp:sp modelId="{0C7B9D01-B1D1-4CD4-9292-34BCC00E759A}">
      <dsp:nvSpPr>
        <dsp:cNvPr id="0" name=""/>
        <dsp:cNvSpPr/>
      </dsp:nvSpPr>
      <dsp:spPr>
        <a:xfrm>
          <a:off x="3913590" y="1640402"/>
          <a:ext cx="1310922" cy="58362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Creación de empresas</a:t>
          </a:r>
        </a:p>
      </dsp:txBody>
      <dsp:txXfrm>
        <a:off x="4105570" y="1725872"/>
        <a:ext cx="926962" cy="412687"/>
      </dsp:txXfrm>
    </dsp:sp>
    <dsp:sp modelId="{D321A42E-9D33-4445-9EF7-18F717EC6A1C}">
      <dsp:nvSpPr>
        <dsp:cNvPr id="0" name=""/>
        <dsp:cNvSpPr/>
      </dsp:nvSpPr>
      <dsp:spPr>
        <a:xfrm>
          <a:off x="2481500" y="2855654"/>
          <a:ext cx="1262918" cy="76601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Familia</a:t>
          </a:r>
        </a:p>
      </dsp:txBody>
      <dsp:txXfrm>
        <a:off x="2666450" y="2967834"/>
        <a:ext cx="893018" cy="541650"/>
      </dsp:txXfrm>
    </dsp:sp>
    <dsp:sp modelId="{DDED196D-6EB1-4B14-8AFF-AE0EA2A7D5BC}">
      <dsp:nvSpPr>
        <dsp:cNvPr id="0" name=""/>
        <dsp:cNvSpPr/>
      </dsp:nvSpPr>
      <dsp:spPr>
        <a:xfrm>
          <a:off x="833196" y="1671490"/>
          <a:ext cx="1442501" cy="62454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1300" b="1" kern="1200" dirty="0"/>
            <a:t>Gobiernos locales</a:t>
          </a:r>
        </a:p>
      </dsp:txBody>
      <dsp:txXfrm>
        <a:off x="1044445" y="1762953"/>
        <a:ext cx="1020003" cy="44162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1DC14DB-7943-4730-836F-8481839D838D}">
      <dsp:nvSpPr>
        <dsp:cNvPr id="0" name=""/>
        <dsp:cNvSpPr/>
      </dsp:nvSpPr>
      <dsp:spPr>
        <a:xfrm rot="5400000">
          <a:off x="2613534" y="93254"/>
          <a:ext cx="3672402" cy="3629914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Debe enunciar el alcance y las limitaciones del proyecto.</a:t>
          </a:r>
          <a:endParaRPr lang="es-CO" sz="2400" kern="1200" dirty="0"/>
        </a:p>
      </dsp:txBody>
      <dsp:txXfrm rot="-5400000">
        <a:off x="3236264" y="680536"/>
        <a:ext cx="2426942" cy="2455350"/>
      </dsp:txXfrm>
    </dsp:sp>
    <dsp:sp modelId="{A1149F75-C5B4-40F9-91C1-B44C7BCD7573}">
      <dsp:nvSpPr>
        <dsp:cNvPr id="0" name=""/>
        <dsp:cNvSpPr/>
      </dsp:nvSpPr>
      <dsp:spPr>
        <a:xfrm>
          <a:off x="5463937" y="1248783"/>
          <a:ext cx="2453074" cy="131885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36D37CE-5985-4909-873E-43F228B4C2A2}">
      <dsp:nvSpPr>
        <dsp:cNvPr id="0" name=""/>
        <dsp:cNvSpPr/>
      </dsp:nvSpPr>
      <dsp:spPr>
        <a:xfrm rot="5400000">
          <a:off x="937253" y="934961"/>
          <a:ext cx="2198095" cy="1912343"/>
        </a:xfrm>
        <a:prstGeom prst="hexagon">
          <a:avLst>
            <a:gd name="adj" fmla="val 25000"/>
            <a:gd name="vf" fmla="val 11547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3600" kern="1200"/>
        </a:p>
      </dsp:txBody>
      <dsp:txXfrm rot="-5400000">
        <a:off x="1378136" y="1134623"/>
        <a:ext cx="1316329" cy="151302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891B915-5C5E-420E-90BD-91365328FB14}">
      <dsp:nvSpPr>
        <dsp:cNvPr id="0" name=""/>
        <dsp:cNvSpPr/>
      </dsp:nvSpPr>
      <dsp:spPr>
        <a:xfrm>
          <a:off x="0" y="1180729"/>
          <a:ext cx="8229600" cy="216450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/>
            <a:t>Se coloca un resumen de la justificación. ¿Por qué el desarrollo del proyecto es importante para la academia, la ciencia, la sociedad y para el autor? Acompañar de una imagen que haga referencia a la justificación</a:t>
          </a:r>
          <a:endParaRPr lang="es-CO" sz="2000" kern="1200" dirty="0"/>
        </a:p>
      </dsp:txBody>
      <dsp:txXfrm>
        <a:off x="105662" y="1286391"/>
        <a:ext cx="8018276" cy="195318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E90B0D0-3665-47A3-98E0-7D6122663996}">
      <dsp:nvSpPr>
        <dsp:cNvPr id="0" name=""/>
        <dsp:cNvSpPr/>
      </dsp:nvSpPr>
      <dsp:spPr>
        <a:xfrm rot="5400000">
          <a:off x="-223773" y="226441"/>
          <a:ext cx="1491821" cy="1044274"/>
        </a:xfrm>
        <a:prstGeom prst="chevron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Investigación 1</a:t>
          </a:r>
          <a:endParaRPr lang="es-CO" sz="1400" b="1" kern="1200" dirty="0"/>
        </a:p>
      </dsp:txBody>
      <dsp:txXfrm rot="-5400000">
        <a:off x="1" y="524804"/>
        <a:ext cx="1044274" cy="447547"/>
      </dsp:txXfrm>
    </dsp:sp>
    <dsp:sp modelId="{85F76615-B374-474F-BA86-61FD04202450}">
      <dsp:nvSpPr>
        <dsp:cNvPr id="0" name=""/>
        <dsp:cNvSpPr/>
      </dsp:nvSpPr>
      <dsp:spPr>
        <a:xfrm rot="5400000">
          <a:off x="3709703" y="-2662759"/>
          <a:ext cx="969683" cy="6300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/>
            <a:t>Título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/>
            <a:t>Autor</a:t>
          </a:r>
          <a:endParaRPr lang="es-CO" sz="2000" kern="1200" dirty="0"/>
        </a:p>
      </dsp:txBody>
      <dsp:txXfrm rot="-5400000">
        <a:off x="1044274" y="50006"/>
        <a:ext cx="6253205" cy="875011"/>
      </dsp:txXfrm>
    </dsp:sp>
    <dsp:sp modelId="{E711464F-EDFA-409F-A692-972B39CD3FF1}">
      <dsp:nvSpPr>
        <dsp:cNvPr id="0" name=""/>
        <dsp:cNvSpPr/>
      </dsp:nvSpPr>
      <dsp:spPr>
        <a:xfrm rot="5400000">
          <a:off x="-223773" y="1522876"/>
          <a:ext cx="1491821" cy="1044274"/>
        </a:xfrm>
        <a:prstGeom prst="chevron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tint val="50000"/>
                <a:satMod val="300000"/>
              </a:schemeClr>
            </a:gs>
            <a:gs pos="35000">
              <a:schemeClr val="accent5">
                <a:hueOff val="-4966938"/>
                <a:satOff val="19906"/>
                <a:lumOff val="4314"/>
                <a:alphaOff val="0"/>
                <a:tint val="37000"/>
                <a:satMod val="30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Investigación 2</a:t>
          </a:r>
          <a:endParaRPr lang="es-CO" sz="1400" b="1" kern="1200" dirty="0"/>
        </a:p>
      </dsp:txBody>
      <dsp:txXfrm rot="-5400000">
        <a:off x="1" y="1821239"/>
        <a:ext cx="1044274" cy="447547"/>
      </dsp:txXfrm>
    </dsp:sp>
    <dsp:sp modelId="{40865D02-F270-4832-8D31-E58439E9DA63}">
      <dsp:nvSpPr>
        <dsp:cNvPr id="0" name=""/>
        <dsp:cNvSpPr/>
      </dsp:nvSpPr>
      <dsp:spPr>
        <a:xfrm rot="5400000">
          <a:off x="3709703" y="-1366325"/>
          <a:ext cx="969683" cy="6300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/>
            <a:t>Título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/>
            <a:t>Autor</a:t>
          </a:r>
          <a:endParaRPr lang="es-CO" sz="2000" kern="1200" dirty="0"/>
        </a:p>
      </dsp:txBody>
      <dsp:txXfrm rot="-5400000">
        <a:off x="1044274" y="1346440"/>
        <a:ext cx="6253205" cy="875011"/>
      </dsp:txXfrm>
    </dsp:sp>
    <dsp:sp modelId="{993101BE-57A3-4C9D-B266-BA8C74931EB5}">
      <dsp:nvSpPr>
        <dsp:cNvPr id="0" name=""/>
        <dsp:cNvSpPr/>
      </dsp:nvSpPr>
      <dsp:spPr>
        <a:xfrm rot="5400000">
          <a:off x="-223773" y="2819310"/>
          <a:ext cx="1491821" cy="1044274"/>
        </a:xfrm>
        <a:prstGeom prst="chevron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tint val="50000"/>
                <a:satMod val="300000"/>
              </a:schemeClr>
            </a:gs>
            <a:gs pos="35000">
              <a:schemeClr val="accent5">
                <a:hueOff val="-9933876"/>
                <a:satOff val="39811"/>
                <a:lumOff val="8628"/>
                <a:alphaOff val="0"/>
                <a:tint val="37000"/>
                <a:satMod val="30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1400" b="1" kern="1200"/>
            <a:t>Investigación 3</a:t>
          </a:r>
          <a:endParaRPr lang="es-CO" sz="1400" b="1" kern="1200" dirty="0"/>
        </a:p>
      </dsp:txBody>
      <dsp:txXfrm rot="-5400000">
        <a:off x="1" y="3117673"/>
        <a:ext cx="1044274" cy="447547"/>
      </dsp:txXfrm>
    </dsp:sp>
    <dsp:sp modelId="{47EAE06A-8AFD-4ABF-BE7E-8CD601F7A892}">
      <dsp:nvSpPr>
        <dsp:cNvPr id="0" name=""/>
        <dsp:cNvSpPr/>
      </dsp:nvSpPr>
      <dsp:spPr>
        <a:xfrm rot="5400000">
          <a:off x="3709703" y="-69891"/>
          <a:ext cx="969683" cy="6300541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2700" rIns="12700" bIns="127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/>
            <a:t>Título</a:t>
          </a:r>
          <a:endParaRPr lang="es-CO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s-CO" sz="2000" kern="1200" dirty="0"/>
            <a:t>Autor</a:t>
          </a:r>
        </a:p>
      </dsp:txBody>
      <dsp:txXfrm rot="-5400000">
        <a:off x="1044274" y="2642874"/>
        <a:ext cx="6253205" cy="8750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E93038-DB8C-4295-8532-2DF9CB503688}">
      <dsp:nvSpPr>
        <dsp:cNvPr id="0" name=""/>
        <dsp:cNvSpPr/>
      </dsp:nvSpPr>
      <dsp:spPr>
        <a:xfrm>
          <a:off x="3776099" y="2715786"/>
          <a:ext cx="4667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70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997783" y="2749839"/>
        <a:ext cx="23335" cy="23335"/>
      </dsp:txXfrm>
    </dsp:sp>
    <dsp:sp modelId="{A9256842-ADA4-472D-8162-FF56D4696DC0}">
      <dsp:nvSpPr>
        <dsp:cNvPr id="0" name=""/>
        <dsp:cNvSpPr/>
      </dsp:nvSpPr>
      <dsp:spPr>
        <a:xfrm>
          <a:off x="711439" y="1872208"/>
          <a:ext cx="731140" cy="8892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365570" y="0"/>
              </a:lnTo>
              <a:lnTo>
                <a:pt x="365570" y="889298"/>
              </a:lnTo>
              <a:lnTo>
                <a:pt x="731140" y="889298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48227" y="2288075"/>
        <a:ext cx="57563" cy="57563"/>
      </dsp:txXfrm>
    </dsp:sp>
    <dsp:sp modelId="{2556A825-F541-4904-9970-62AF6629D0C0}">
      <dsp:nvSpPr>
        <dsp:cNvPr id="0" name=""/>
        <dsp:cNvSpPr/>
      </dsp:nvSpPr>
      <dsp:spPr>
        <a:xfrm>
          <a:off x="3776099" y="1826488"/>
          <a:ext cx="4667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70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997783" y="1860540"/>
        <a:ext cx="23335" cy="23335"/>
      </dsp:txXfrm>
    </dsp:sp>
    <dsp:sp modelId="{6D40C7DD-81A7-4441-8153-6539036E202B}">
      <dsp:nvSpPr>
        <dsp:cNvPr id="0" name=""/>
        <dsp:cNvSpPr/>
      </dsp:nvSpPr>
      <dsp:spPr>
        <a:xfrm>
          <a:off x="711439" y="1826488"/>
          <a:ext cx="731140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731140" y="4572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58730" y="1853929"/>
        <a:ext cx="36557" cy="36557"/>
      </dsp:txXfrm>
    </dsp:sp>
    <dsp:sp modelId="{33977843-0B42-4345-8363-ED916619B810}">
      <dsp:nvSpPr>
        <dsp:cNvPr id="0" name=""/>
        <dsp:cNvSpPr/>
      </dsp:nvSpPr>
      <dsp:spPr>
        <a:xfrm>
          <a:off x="3776099" y="937189"/>
          <a:ext cx="466704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466704" y="45720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3997783" y="971241"/>
        <a:ext cx="23335" cy="23335"/>
      </dsp:txXfrm>
    </dsp:sp>
    <dsp:sp modelId="{E5C1818C-F903-4C53-A37F-20565EDA1EFD}">
      <dsp:nvSpPr>
        <dsp:cNvPr id="0" name=""/>
        <dsp:cNvSpPr/>
      </dsp:nvSpPr>
      <dsp:spPr>
        <a:xfrm>
          <a:off x="711439" y="982909"/>
          <a:ext cx="731140" cy="889298"/>
        </a:xfrm>
        <a:custGeom>
          <a:avLst/>
          <a:gdLst/>
          <a:ahLst/>
          <a:cxnLst/>
          <a:rect l="0" t="0" r="0" b="0"/>
          <a:pathLst>
            <a:path>
              <a:moveTo>
                <a:pt x="0" y="889298"/>
              </a:moveTo>
              <a:lnTo>
                <a:pt x="365570" y="889298"/>
              </a:lnTo>
              <a:lnTo>
                <a:pt x="365570" y="0"/>
              </a:lnTo>
              <a:lnTo>
                <a:pt x="731140" y="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s-CO" sz="500" kern="1200"/>
        </a:p>
      </dsp:txBody>
      <dsp:txXfrm>
        <a:off x="1048227" y="1398776"/>
        <a:ext cx="57563" cy="57563"/>
      </dsp:txXfrm>
    </dsp:sp>
    <dsp:sp modelId="{8B5290CA-4400-4EBB-8DAD-F7A196A7CB1F}">
      <dsp:nvSpPr>
        <dsp:cNvPr id="0" name=""/>
        <dsp:cNvSpPr/>
      </dsp:nvSpPr>
      <dsp:spPr>
        <a:xfrm rot="16200000">
          <a:off x="-1516488" y="1516488"/>
          <a:ext cx="3744416" cy="7114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b="1" kern="1200" dirty="0"/>
            <a:t>Teorías que sustentan el estudio</a:t>
          </a:r>
        </a:p>
      </dsp:txBody>
      <dsp:txXfrm>
        <a:off x="-1516488" y="1516488"/>
        <a:ext cx="3744416" cy="711439"/>
      </dsp:txXfrm>
    </dsp:sp>
    <dsp:sp modelId="{4721B97A-78FA-4A9A-BE94-8C457F1DAEEF}">
      <dsp:nvSpPr>
        <dsp:cNvPr id="0" name=""/>
        <dsp:cNvSpPr/>
      </dsp:nvSpPr>
      <dsp:spPr>
        <a:xfrm>
          <a:off x="1442579" y="627189"/>
          <a:ext cx="2333520" cy="7114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Teoría 1</a:t>
          </a:r>
        </a:p>
      </dsp:txBody>
      <dsp:txXfrm>
        <a:off x="1442579" y="627189"/>
        <a:ext cx="2333520" cy="711439"/>
      </dsp:txXfrm>
    </dsp:sp>
    <dsp:sp modelId="{E50D7E46-4252-455E-83C3-DACEC37A62AD}">
      <dsp:nvSpPr>
        <dsp:cNvPr id="0" name=""/>
        <dsp:cNvSpPr/>
      </dsp:nvSpPr>
      <dsp:spPr>
        <a:xfrm>
          <a:off x="4242803" y="627189"/>
          <a:ext cx="2333520" cy="711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Autor + Argumento</a:t>
          </a:r>
        </a:p>
      </dsp:txBody>
      <dsp:txXfrm>
        <a:off x="4242803" y="627189"/>
        <a:ext cx="2333520" cy="711439"/>
      </dsp:txXfrm>
    </dsp:sp>
    <dsp:sp modelId="{B5543393-D790-4117-8C77-E2364829C558}">
      <dsp:nvSpPr>
        <dsp:cNvPr id="0" name=""/>
        <dsp:cNvSpPr/>
      </dsp:nvSpPr>
      <dsp:spPr>
        <a:xfrm>
          <a:off x="1442579" y="1516488"/>
          <a:ext cx="2333520" cy="7114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Teoría 2</a:t>
          </a:r>
        </a:p>
      </dsp:txBody>
      <dsp:txXfrm>
        <a:off x="1442579" y="1516488"/>
        <a:ext cx="2333520" cy="711439"/>
      </dsp:txXfrm>
    </dsp:sp>
    <dsp:sp modelId="{C4B2B9C4-C725-467C-8F73-C7EB4604759F}">
      <dsp:nvSpPr>
        <dsp:cNvPr id="0" name=""/>
        <dsp:cNvSpPr/>
      </dsp:nvSpPr>
      <dsp:spPr>
        <a:xfrm>
          <a:off x="4242803" y="1516488"/>
          <a:ext cx="2333520" cy="711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Autor + Argumento</a:t>
          </a:r>
        </a:p>
      </dsp:txBody>
      <dsp:txXfrm>
        <a:off x="4242803" y="1516488"/>
        <a:ext cx="2333520" cy="711439"/>
      </dsp:txXfrm>
    </dsp:sp>
    <dsp:sp modelId="{D3AAAEC5-A4A1-44C8-A14D-61E02D44B0BD}">
      <dsp:nvSpPr>
        <dsp:cNvPr id="0" name=""/>
        <dsp:cNvSpPr/>
      </dsp:nvSpPr>
      <dsp:spPr>
        <a:xfrm>
          <a:off x="1442579" y="2405787"/>
          <a:ext cx="2333520" cy="7114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Teoría 3</a:t>
          </a:r>
        </a:p>
      </dsp:txBody>
      <dsp:txXfrm>
        <a:off x="1442579" y="2405787"/>
        <a:ext cx="2333520" cy="711439"/>
      </dsp:txXfrm>
    </dsp:sp>
    <dsp:sp modelId="{A701F474-F103-4D92-BDFE-B023C4D0C525}">
      <dsp:nvSpPr>
        <dsp:cNvPr id="0" name=""/>
        <dsp:cNvSpPr/>
      </dsp:nvSpPr>
      <dsp:spPr>
        <a:xfrm>
          <a:off x="4242803" y="2405787"/>
          <a:ext cx="2333520" cy="71143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6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CO" sz="2400" kern="1200" dirty="0"/>
            <a:t>Autor + Argumento</a:t>
          </a:r>
        </a:p>
      </dsp:txBody>
      <dsp:txXfrm>
        <a:off x="4242803" y="2405787"/>
        <a:ext cx="2333520" cy="711439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344D83-144A-4FF2-8477-E98A96128C97}">
      <dsp:nvSpPr>
        <dsp:cNvPr id="0" name=""/>
        <dsp:cNvSpPr/>
      </dsp:nvSpPr>
      <dsp:spPr>
        <a:xfrm>
          <a:off x="594841" y="0"/>
          <a:ext cx="6741540" cy="3993307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1BF695D-0050-4011-9EFF-014AA9E4946E}">
      <dsp:nvSpPr>
        <dsp:cNvPr id="0" name=""/>
        <dsp:cNvSpPr/>
      </dsp:nvSpPr>
      <dsp:spPr>
        <a:xfrm>
          <a:off x="0" y="1197992"/>
          <a:ext cx="7931224" cy="159732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Recuerde que debe hacer todo lo posible porque ninguna lámina tenga más de 40 palabras y no sea solo texto sino mantenga el dinamismo de mapas mentales, o cuadros descriptivos</a:t>
          </a:r>
          <a:endParaRPr lang="es-CO" sz="2400" kern="1200" dirty="0"/>
        </a:p>
      </dsp:txBody>
      <dsp:txXfrm>
        <a:off x="77975" y="1275967"/>
        <a:ext cx="7775274" cy="14413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ED5D0E9-AE22-4D62-B9B1-0E48EF64492E}">
      <dsp:nvSpPr>
        <dsp:cNvPr id="0" name=""/>
        <dsp:cNvSpPr/>
      </dsp:nvSpPr>
      <dsp:spPr>
        <a:xfrm>
          <a:off x="0" y="1654581"/>
          <a:ext cx="8229600" cy="121680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381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400" kern="1200" dirty="0"/>
            <a:t>Puede usar dos o tres láminas para el marco teórico Acompañado de gráficos.</a:t>
          </a:r>
          <a:endParaRPr lang="es-CO" sz="2400" kern="1200" dirty="0"/>
        </a:p>
      </dsp:txBody>
      <dsp:txXfrm>
        <a:off x="59399" y="1713980"/>
        <a:ext cx="8110802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7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7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2">
  <dgm:title val=""/>
  <dgm:desc val=""/>
  <dgm:catLst>
    <dgm:cat type="simple" pri="102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3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12Formato diapositivas I Encuentro de investigadores y semilleros de investigación -03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27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610069" y="2147588"/>
            <a:ext cx="3958897" cy="761218"/>
          </a:xfrm>
        </p:spPr>
        <p:txBody>
          <a:bodyPr>
            <a:noAutofit/>
          </a:bodyPr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7076" y="4737276"/>
            <a:ext cx="3975296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dirty="0"/>
              <a:t>Haga clic para modificar el estilo de subtítulo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179632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CD9-3324-184B-9D05-93C57625C6C5}" type="datetimeFigureOut">
              <a:rPr lang="es-ES" smtClean="0"/>
              <a:t>10/23/18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713D-1DC3-324D-81D1-2A0067FA6C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29436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CD9-3324-184B-9D05-93C57625C6C5}" type="datetimeFigureOut">
              <a:rPr lang="es-ES" smtClean="0"/>
              <a:t>10/23/18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713D-1DC3-324D-81D1-2A0067FA6C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89830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4918" y="111608"/>
            <a:ext cx="8111881" cy="746446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57200" y="1196914"/>
            <a:ext cx="8229600" cy="4525963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1979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CD9-3324-184B-9D05-93C57625C6C5}" type="datetimeFigureOut">
              <a:rPr lang="es-ES" smtClean="0"/>
              <a:t>10/23/18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713D-1DC3-324D-81D1-2A0067FA6C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3450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54561" y="44751"/>
            <a:ext cx="8229600" cy="787562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345648" y="114543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18397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0091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3075" y="8641"/>
            <a:ext cx="8229600" cy="918058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312007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071903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312007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071903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5182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43009" y="171671"/>
            <a:ext cx="8229600" cy="703544"/>
          </a:xfrm>
        </p:spPr>
        <p:txBody>
          <a:bodyPr/>
          <a:lstStyle>
            <a:lvl1pPr algn="l">
              <a:defRPr>
                <a:solidFill>
                  <a:srgbClr val="FFFFFF"/>
                </a:solidFill>
              </a:defRPr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34944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86686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679390"/>
          </a:xfrm>
        </p:spPr>
        <p:txBody>
          <a:bodyPr anchor="b"/>
          <a:lstStyle>
            <a:lvl1pPr algn="l">
              <a:defRPr sz="2000" b="1">
                <a:solidFill>
                  <a:srgbClr val="FFFFFF"/>
                </a:solidFill>
              </a:defRPr>
            </a:lvl1pPr>
          </a:lstStyle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1435100"/>
            <a:ext cx="5111750" cy="46910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3CD9-3324-184B-9D05-93C57625C6C5}" type="datetimeFigureOut">
              <a:rPr lang="es-ES" smtClean="0"/>
              <a:t>10/23/18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36713D-1DC3-324D-81D1-2A0067FA6CDD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41173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909537"/>
            <a:ext cx="5486400" cy="38180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326620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5B3CD9-3324-184B-9D05-93C57625C6C5}" type="datetimeFigureOut">
              <a:rPr lang="es-ES" smtClean="0"/>
              <a:t>10/23/18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6713D-1DC3-324D-81D1-2A0067FA6CDD}" type="slidenum">
              <a:rPr lang="es-ES" smtClean="0"/>
              <a:t>‹Nr.›</a:t>
            </a:fld>
            <a:endParaRPr lang="es-ES"/>
          </a:p>
        </p:txBody>
      </p:sp>
      <p:pic>
        <p:nvPicPr>
          <p:cNvPr id="8" name="Imagen 7" descr="Formato diapositivas I Encuentro de investigadores y semilleros de investigación -0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302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2368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4" Type="http://schemas.openxmlformats.org/officeDocument/2006/relationships/diagramQuickStyle" Target="../diagrams/quickStyle11.xml"/><Relationship Id="rId5" Type="http://schemas.openxmlformats.org/officeDocument/2006/relationships/diagramColors" Target="../diagrams/colors11.xml"/><Relationship Id="rId6" Type="http://schemas.microsoft.com/office/2007/relationships/diagramDrawing" Target="../diagrams/drawing1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4" Type="http://schemas.openxmlformats.org/officeDocument/2006/relationships/diagramQuickStyle" Target="../diagrams/quickStyle12.xml"/><Relationship Id="rId5" Type="http://schemas.openxmlformats.org/officeDocument/2006/relationships/diagramColors" Target="../diagrams/colors12.xml"/><Relationship Id="rId6" Type="http://schemas.microsoft.com/office/2007/relationships/diagramDrawing" Target="../diagrams/drawing1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4" Type="http://schemas.openxmlformats.org/officeDocument/2006/relationships/diagramQuickStyle" Target="../diagrams/quickStyle13.xml"/><Relationship Id="rId5" Type="http://schemas.openxmlformats.org/officeDocument/2006/relationships/diagramColors" Target="../diagrams/colors13.xml"/><Relationship Id="rId6" Type="http://schemas.microsoft.com/office/2007/relationships/diagramDrawing" Target="../diagrams/drawing1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4" Type="http://schemas.openxmlformats.org/officeDocument/2006/relationships/diagramQuickStyle" Target="../diagrams/quickStyle14.xml"/><Relationship Id="rId5" Type="http://schemas.openxmlformats.org/officeDocument/2006/relationships/diagramColors" Target="../diagrams/colors14.xml"/><Relationship Id="rId6" Type="http://schemas.microsoft.com/office/2007/relationships/diagramDrawing" Target="../diagrams/drawing14.xml"/><Relationship Id="rId7" Type="http://schemas.openxmlformats.org/officeDocument/2006/relationships/diagramData" Target="../diagrams/data15.xml"/><Relationship Id="rId8" Type="http://schemas.openxmlformats.org/officeDocument/2006/relationships/diagramLayout" Target="../diagrams/layout15.xml"/><Relationship Id="rId9" Type="http://schemas.openxmlformats.org/officeDocument/2006/relationships/diagramQuickStyle" Target="../diagrams/quickStyle15.xml"/><Relationship Id="rId10" Type="http://schemas.openxmlformats.org/officeDocument/2006/relationships/diagramColors" Target="../diagrams/colors15.xml"/><Relationship Id="rId11" Type="http://schemas.microsoft.com/office/2007/relationships/diagramDrawing" Target="../diagrams/drawing1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6.xml"/><Relationship Id="rId4" Type="http://schemas.openxmlformats.org/officeDocument/2006/relationships/diagramQuickStyle" Target="../diagrams/quickStyle16.xml"/><Relationship Id="rId5" Type="http://schemas.openxmlformats.org/officeDocument/2006/relationships/diagramColors" Target="../diagrams/colors16.xml"/><Relationship Id="rId6" Type="http://schemas.microsoft.com/office/2007/relationships/diagramDrawing" Target="../diagrams/drawing1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7.xml"/><Relationship Id="rId4" Type="http://schemas.openxmlformats.org/officeDocument/2006/relationships/diagramQuickStyle" Target="../diagrams/quickStyle17.xml"/><Relationship Id="rId5" Type="http://schemas.openxmlformats.org/officeDocument/2006/relationships/diagramColors" Target="../diagrams/colors17.xml"/><Relationship Id="rId6" Type="http://schemas.microsoft.com/office/2007/relationships/diagramDrawing" Target="../diagrams/drawing1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4" Type="http://schemas.openxmlformats.org/officeDocument/2006/relationships/diagramQuickStyle" Target="../diagrams/quickStyle4.xml"/><Relationship Id="rId5" Type="http://schemas.openxmlformats.org/officeDocument/2006/relationships/diagramColors" Target="../diagrams/colors4.xml"/><Relationship Id="rId6" Type="http://schemas.microsoft.com/office/2007/relationships/diagramDrawing" Target="../diagrams/drawing4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4" Type="http://schemas.openxmlformats.org/officeDocument/2006/relationships/diagramQuickStyle" Target="../diagrams/quickStyle5.xml"/><Relationship Id="rId5" Type="http://schemas.openxmlformats.org/officeDocument/2006/relationships/diagramColors" Target="../diagrams/colors5.xml"/><Relationship Id="rId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569029" y="674915"/>
            <a:ext cx="3984171" cy="2582235"/>
          </a:xfrm>
        </p:spPr>
        <p:txBody>
          <a:bodyPr>
            <a:noAutofit/>
          </a:bodyPr>
          <a:lstStyle/>
          <a:p>
            <a:r>
              <a:rPr lang="es-ES" sz="3800" b="1" i="1" dirty="0"/>
              <a:t>NOMBRE DEL PROYECTO </a:t>
            </a:r>
            <a:endParaRPr lang="es-ES" sz="3800" i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37076" y="5318974"/>
            <a:ext cx="4595532" cy="1170901"/>
          </a:xfrm>
        </p:spPr>
        <p:txBody>
          <a:bodyPr>
            <a:normAutofit lnSpcReduction="10000"/>
          </a:bodyPr>
          <a:lstStyle/>
          <a:p>
            <a:r>
              <a:rPr lang="es-ES" sz="1800" b="1" dirty="0"/>
              <a:t>Nombre Estudiante_1</a:t>
            </a:r>
          </a:p>
          <a:p>
            <a:r>
              <a:rPr lang="es-ES" sz="1800" b="1" dirty="0"/>
              <a:t>Nombre Estudiante _2</a:t>
            </a:r>
          </a:p>
          <a:p>
            <a:r>
              <a:rPr lang="es-ES" sz="1500" dirty="0"/>
              <a:t>Ingeniería Electrónica </a:t>
            </a:r>
          </a:p>
          <a:p>
            <a:r>
              <a:rPr lang="es-ES" sz="1500" dirty="0"/>
              <a:t>Facultad de ingeniería y Ciencias Básicas</a:t>
            </a: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3A9EB970-7C25-4108-94BE-8B68104D6E50}"/>
              </a:ext>
            </a:extLst>
          </p:cNvPr>
          <p:cNvSpPr txBox="1"/>
          <p:nvPr/>
        </p:nvSpPr>
        <p:spPr>
          <a:xfrm>
            <a:off x="2897746" y="2640169"/>
            <a:ext cx="33098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1600" dirty="0">
                <a:solidFill>
                  <a:schemeClr val="bg1"/>
                </a:solidFill>
              </a:rPr>
              <a:t>(Sí el título es muy largo colocar solo  la parte mas importante del mismo)</a:t>
            </a:r>
          </a:p>
        </p:txBody>
      </p:sp>
    </p:spTree>
    <p:extLst>
      <p:ext uri="{BB962C8B-B14F-4D97-AF65-F5344CB8AC3E}">
        <p14:creationId xmlns:p14="http://schemas.microsoft.com/office/powerpoint/2010/main" val="2285498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8412" y="1176827"/>
            <a:ext cx="8229600" cy="11087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sz="2800" dirty="0"/>
              <a:t>Selecciona lo más importante de tu marco teórico. Ejemplo:</a:t>
            </a:r>
          </a:p>
          <a:p>
            <a:pPr marL="0" indent="0">
              <a:buNone/>
            </a:pPr>
            <a:endParaRPr lang="es-ES" sz="28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2620325820"/>
              </p:ext>
            </p:extLst>
          </p:nvPr>
        </p:nvGraphicFramePr>
        <p:xfrm>
          <a:off x="1592134" y="2064977"/>
          <a:ext cx="6840760" cy="37444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57200" y="168679"/>
            <a:ext cx="6313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FUNDAMENTACIÓN TEÓRICA</a:t>
            </a:r>
          </a:p>
        </p:txBody>
      </p:sp>
    </p:spTree>
    <p:extLst>
      <p:ext uri="{BB962C8B-B14F-4D97-AF65-F5344CB8AC3E}">
        <p14:creationId xmlns:p14="http://schemas.microsoft.com/office/powerpoint/2010/main" val="31474489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Marcador de contenido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5242131"/>
              </p:ext>
            </p:extLst>
          </p:nvPr>
        </p:nvGraphicFramePr>
        <p:xfrm>
          <a:off x="457200" y="1282850"/>
          <a:ext cx="7931224" cy="399330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10 CuadroTexto"/>
          <p:cNvSpPr txBox="1"/>
          <p:nvPr/>
        </p:nvSpPr>
        <p:spPr>
          <a:xfrm>
            <a:off x="457200" y="152845"/>
            <a:ext cx="63137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FUNDAMENTACIÓN TEÓRICA</a:t>
            </a:r>
          </a:p>
        </p:txBody>
      </p:sp>
    </p:spTree>
    <p:extLst>
      <p:ext uri="{BB962C8B-B14F-4D97-AF65-F5344CB8AC3E}">
        <p14:creationId xmlns:p14="http://schemas.microsoft.com/office/powerpoint/2010/main" val="42547884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664950"/>
              </p:ext>
            </p:extLst>
          </p:nvPr>
        </p:nvGraphicFramePr>
        <p:xfrm>
          <a:off x="45720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8 CuadroTexto"/>
          <p:cNvSpPr txBox="1"/>
          <p:nvPr/>
        </p:nvSpPr>
        <p:spPr>
          <a:xfrm>
            <a:off x="457200" y="147062"/>
            <a:ext cx="650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 FUNDAMENTACIÓN TEÓRICA</a:t>
            </a:r>
          </a:p>
        </p:txBody>
      </p:sp>
    </p:spTree>
    <p:extLst>
      <p:ext uri="{BB962C8B-B14F-4D97-AF65-F5344CB8AC3E}">
        <p14:creationId xmlns:p14="http://schemas.microsoft.com/office/powerpoint/2010/main" val="811923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48657"/>
          <a:ext cx="8229600" cy="51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57200" y="164751"/>
            <a:ext cx="667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DESARROLLO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709524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48657"/>
          <a:ext cx="8229600" cy="51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90899" y="150236"/>
            <a:ext cx="667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DESARROLLO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0258367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048657"/>
          <a:ext cx="8229600" cy="5192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57200" y="170573"/>
            <a:ext cx="6676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DESARROLLO DEL PROYECTO</a:t>
            </a:r>
          </a:p>
        </p:txBody>
      </p:sp>
    </p:spTree>
    <p:extLst>
      <p:ext uri="{BB962C8B-B14F-4D97-AF65-F5344CB8AC3E}">
        <p14:creationId xmlns:p14="http://schemas.microsoft.com/office/powerpoint/2010/main" val="24001681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997957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570964" y="147062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RESULTADOS</a:t>
            </a:r>
          </a:p>
        </p:txBody>
      </p:sp>
    </p:spTree>
    <p:extLst>
      <p:ext uri="{BB962C8B-B14F-4D97-AF65-F5344CB8AC3E}">
        <p14:creationId xmlns:p14="http://schemas.microsoft.com/office/powerpoint/2010/main" val="28776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a 3"/>
          <p:cNvGraphicFramePr/>
          <p:nvPr>
            <p:extLst/>
          </p:nvPr>
        </p:nvGraphicFramePr>
        <p:xfrm>
          <a:off x="457200" y="274638"/>
          <a:ext cx="8229600" cy="114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150258"/>
            <a:ext cx="8229600" cy="1324744"/>
          </a:xfrm>
        </p:spPr>
        <p:txBody>
          <a:bodyPr>
            <a:normAutofit/>
          </a:bodyPr>
          <a:lstStyle/>
          <a:p>
            <a:r>
              <a:rPr lang="es-ES" sz="2800" dirty="0"/>
              <a:t>Organiza tus conclusiones para que se vean las ideas detalladas. Ejemplo: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1658933748"/>
              </p:ext>
            </p:extLst>
          </p:nvPr>
        </p:nvGraphicFramePr>
        <p:xfrm>
          <a:off x="647564" y="2279471"/>
          <a:ext cx="7848872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7 CuadroTexto"/>
          <p:cNvSpPr txBox="1"/>
          <p:nvPr/>
        </p:nvSpPr>
        <p:spPr>
          <a:xfrm>
            <a:off x="457200" y="150082"/>
            <a:ext cx="388982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CONCLUSIONES</a:t>
            </a:r>
          </a:p>
        </p:txBody>
      </p:sp>
    </p:spTree>
    <p:extLst>
      <p:ext uri="{BB962C8B-B14F-4D97-AF65-F5344CB8AC3E}">
        <p14:creationId xmlns:p14="http://schemas.microsoft.com/office/powerpoint/2010/main" val="261037824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820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De forma similar, debes mostrar tus recomendaciones de forma organizada. Ejemplo:</a:t>
            </a:r>
          </a:p>
        </p:txBody>
      </p:sp>
      <p:graphicFrame>
        <p:nvGraphicFramePr>
          <p:cNvPr id="4" name="Diagrama 3"/>
          <p:cNvGraphicFramePr/>
          <p:nvPr>
            <p:extLst/>
          </p:nvPr>
        </p:nvGraphicFramePr>
        <p:xfrm>
          <a:off x="611560" y="2708920"/>
          <a:ext cx="7848872" cy="3384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122057" y="152845"/>
            <a:ext cx="50219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  RECOMENDACIONES</a:t>
            </a:r>
          </a:p>
        </p:txBody>
      </p:sp>
    </p:spTree>
    <p:extLst>
      <p:ext uri="{BB962C8B-B14F-4D97-AF65-F5344CB8AC3E}">
        <p14:creationId xmlns:p14="http://schemas.microsoft.com/office/powerpoint/2010/main" val="24317690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Marcador de contenido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8108686"/>
              </p:ext>
            </p:extLst>
          </p:nvPr>
        </p:nvGraphicFramePr>
        <p:xfrm>
          <a:off x="457200" y="1343685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93599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74848" y="5261926"/>
            <a:ext cx="8229600" cy="490059"/>
          </a:xfrm>
        </p:spPr>
        <p:txBody>
          <a:bodyPr>
            <a:noAutofit/>
          </a:bodyPr>
          <a:lstStyle/>
          <a:p>
            <a:r>
              <a:rPr lang="es-ES" sz="2000" dirty="0"/>
              <a:t>Acá debes colocar los contenidos que serán tratados en tu presentación.</a:t>
            </a:r>
          </a:p>
        </p:txBody>
      </p:sp>
      <p:graphicFrame>
        <p:nvGraphicFramePr>
          <p:cNvPr id="7" name="5 Marcador de contenido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00078056"/>
              </p:ext>
            </p:extLst>
          </p:nvPr>
        </p:nvGraphicFramePr>
        <p:xfrm>
          <a:off x="755576" y="1146852"/>
          <a:ext cx="7620000" cy="3941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374848" y="143488"/>
            <a:ext cx="3048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 CONTENIDO</a:t>
            </a:r>
          </a:p>
        </p:txBody>
      </p:sp>
    </p:spTree>
    <p:extLst>
      <p:ext uri="{BB962C8B-B14F-4D97-AF65-F5344CB8AC3E}">
        <p14:creationId xmlns:p14="http://schemas.microsoft.com/office/powerpoint/2010/main" val="24150746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es-ES" sz="2800" dirty="0"/>
              <a:t>Se recomienda hacer una breve introducción donde se resalte lo mas importante del proyecto, acompañar con una imagen</a:t>
            </a:r>
          </a:p>
          <a:p>
            <a:endParaRPr lang="es-ES" sz="2800" dirty="0"/>
          </a:p>
        </p:txBody>
      </p:sp>
      <p:sp>
        <p:nvSpPr>
          <p:cNvPr id="7" name="6 CuadroTexto"/>
          <p:cNvSpPr txBox="1"/>
          <p:nvPr/>
        </p:nvSpPr>
        <p:spPr>
          <a:xfrm>
            <a:off x="467544" y="145143"/>
            <a:ext cx="36285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INTRODUCCIÓN</a:t>
            </a:r>
          </a:p>
        </p:txBody>
      </p:sp>
    </p:spTree>
    <p:extLst>
      <p:ext uri="{BB962C8B-B14F-4D97-AF65-F5344CB8AC3E}">
        <p14:creationId xmlns:p14="http://schemas.microsoft.com/office/powerpoint/2010/main" val="374092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/>
          </p:nvPr>
        </p:nvGraphicFramePr>
        <p:xfrm>
          <a:off x="477888" y="1553974"/>
          <a:ext cx="8075240" cy="42517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73995" y="138125"/>
            <a:ext cx="3048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OBJETIVOS</a:t>
            </a:r>
          </a:p>
        </p:txBody>
      </p:sp>
    </p:spTree>
    <p:extLst>
      <p:ext uri="{BB962C8B-B14F-4D97-AF65-F5344CB8AC3E}">
        <p14:creationId xmlns:p14="http://schemas.microsoft.com/office/powerpoint/2010/main" val="2801506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>
            <a:normAutofit/>
          </a:bodyPr>
          <a:lstStyle/>
          <a:p>
            <a:r>
              <a:rPr lang="es-ES" sz="2800" dirty="0"/>
              <a:t>Se recomienda usar gráficos Smart para presentar el problema de investigación con esquemas o mapas mentales.  Ejemplo:</a:t>
            </a:r>
          </a:p>
          <a:p>
            <a:endParaRPr lang="es-ES" sz="2800" dirty="0"/>
          </a:p>
        </p:txBody>
      </p:sp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092149922"/>
              </p:ext>
            </p:extLst>
          </p:nvPr>
        </p:nvGraphicFramePr>
        <p:xfrm>
          <a:off x="2580456" y="2255811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639037" y="199160"/>
            <a:ext cx="64443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DESCRIPCIÓN DEL PROBLEMA</a:t>
            </a:r>
          </a:p>
        </p:txBody>
      </p:sp>
    </p:spTree>
    <p:extLst>
      <p:ext uri="{BB962C8B-B14F-4D97-AF65-F5344CB8AC3E}">
        <p14:creationId xmlns:p14="http://schemas.microsoft.com/office/powerpoint/2010/main" val="16216659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5293413"/>
              </p:ext>
            </p:extLst>
          </p:nvPr>
        </p:nvGraphicFramePr>
        <p:xfrm>
          <a:off x="470590" y="1396412"/>
          <a:ext cx="792088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470590" y="163453"/>
            <a:ext cx="61105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200" b="1" dirty="0">
                <a:solidFill>
                  <a:schemeClr val="bg1"/>
                </a:solidFill>
              </a:rPr>
              <a:t>  ALCANCES Y LIMITACIONES</a:t>
            </a:r>
          </a:p>
        </p:txBody>
      </p:sp>
    </p:spTree>
    <p:extLst>
      <p:ext uri="{BB962C8B-B14F-4D97-AF65-F5344CB8AC3E}">
        <p14:creationId xmlns:p14="http://schemas.microsoft.com/office/powerpoint/2010/main" val="4208197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Marcador de contenido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6323144"/>
              </p:ext>
            </p:extLst>
          </p:nvPr>
        </p:nvGraphicFramePr>
        <p:xfrm>
          <a:off x="341290" y="1166018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250626" y="103027"/>
            <a:ext cx="394788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    </a:t>
            </a:r>
            <a:r>
              <a:rPr lang="es-CO" sz="3200" b="1" dirty="0">
                <a:solidFill>
                  <a:schemeClr val="bg1"/>
                </a:solidFill>
              </a:rPr>
              <a:t>JUSTIFICACIÓN</a:t>
            </a:r>
          </a:p>
        </p:txBody>
      </p:sp>
    </p:spTree>
    <p:extLst>
      <p:ext uri="{BB962C8B-B14F-4D97-AF65-F5344CB8AC3E}">
        <p14:creationId xmlns:p14="http://schemas.microsoft.com/office/powerpoint/2010/main" val="32430574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8412" y="1000823"/>
            <a:ext cx="8229600" cy="96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Mencione el título de las investigaciones más destacadas que haya consultado para la tesis. Ejemplo:</a:t>
            </a:r>
          </a:p>
          <a:p>
            <a:pPr marL="0" indent="0">
              <a:buNone/>
            </a:pPr>
            <a:endParaRPr lang="es-ES" sz="2400" dirty="0"/>
          </a:p>
        </p:txBody>
      </p:sp>
      <p:graphicFrame>
        <p:nvGraphicFramePr>
          <p:cNvPr id="5" name="Diagrama 4"/>
          <p:cNvGraphicFramePr/>
          <p:nvPr>
            <p:extLst>
              <p:ext uri="{D42A27DB-BD31-4B8C-83A1-F6EECF244321}">
                <p14:modId xmlns:p14="http://schemas.microsoft.com/office/powerpoint/2010/main" val="881797674"/>
              </p:ext>
            </p:extLst>
          </p:nvPr>
        </p:nvGraphicFramePr>
        <p:xfrm>
          <a:off x="899592" y="1965527"/>
          <a:ext cx="7344816" cy="40900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6 CuadroTexto"/>
          <p:cNvSpPr txBox="1"/>
          <p:nvPr/>
        </p:nvSpPr>
        <p:spPr>
          <a:xfrm>
            <a:off x="-169150" y="57764"/>
            <a:ext cx="721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        </a:t>
            </a:r>
            <a:r>
              <a:rPr lang="es-CO" sz="2800" b="1" dirty="0">
                <a:solidFill>
                  <a:schemeClr val="bg1"/>
                </a:solidFill>
              </a:rPr>
              <a:t>ANTECEDENTES INVESTIGATIVOS</a:t>
            </a:r>
          </a:p>
        </p:txBody>
      </p:sp>
    </p:spTree>
    <p:extLst>
      <p:ext uri="{BB962C8B-B14F-4D97-AF65-F5344CB8AC3E}">
        <p14:creationId xmlns:p14="http://schemas.microsoft.com/office/powerpoint/2010/main" val="13604020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64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ES" sz="2400" dirty="0"/>
              <a:t>Si se requieren mas diapositivas se pueden incluir complementar con cuatros explicativos e imágenes relacionadas:</a:t>
            </a:r>
          </a:p>
          <a:p>
            <a:pPr marL="0" indent="0">
              <a:buNone/>
            </a:pPr>
            <a:endParaRPr lang="es-ES" sz="2400" dirty="0"/>
          </a:p>
        </p:txBody>
      </p:sp>
      <p:sp>
        <p:nvSpPr>
          <p:cNvPr id="4" name="3 CuadroTexto"/>
          <p:cNvSpPr txBox="1"/>
          <p:nvPr/>
        </p:nvSpPr>
        <p:spPr>
          <a:xfrm>
            <a:off x="-156271" y="66400"/>
            <a:ext cx="72138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3600" b="1" dirty="0">
                <a:solidFill>
                  <a:schemeClr val="bg1"/>
                </a:solidFill>
              </a:rPr>
              <a:t>        </a:t>
            </a:r>
            <a:r>
              <a:rPr lang="es-CO" sz="2800" b="1" dirty="0">
                <a:solidFill>
                  <a:schemeClr val="bg1"/>
                </a:solidFill>
              </a:rPr>
              <a:t>ANTECEDENTES INVESTIGATIVOS</a:t>
            </a:r>
          </a:p>
        </p:txBody>
      </p:sp>
    </p:spTree>
    <p:extLst>
      <p:ext uri="{BB962C8B-B14F-4D97-AF65-F5344CB8AC3E}">
        <p14:creationId xmlns:p14="http://schemas.microsoft.com/office/powerpoint/2010/main" val="33006670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392</TotalTime>
  <Words>536</Words>
  <Application>Microsoft Macintosh PowerPoint</Application>
  <PresentationFormat>Presentación en pantalla (4:3)</PresentationFormat>
  <Paragraphs>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NOMBRE DEL PROYECTO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JDC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Ochoa</dc:creator>
  <cp:lastModifiedBy>Nelson  Leal</cp:lastModifiedBy>
  <cp:revision>36</cp:revision>
  <dcterms:created xsi:type="dcterms:W3CDTF">2018-04-24T21:52:46Z</dcterms:created>
  <dcterms:modified xsi:type="dcterms:W3CDTF">2018-10-23T16:09:11Z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248845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S8.2.2</vt:lpwstr>
  </property>
</Properties>
</file>