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4883"/>
    <a:srgbClr val="014075"/>
    <a:srgbClr val="003C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995" autoAdjust="0"/>
    <p:restoredTop sz="95529" autoAdjust="0"/>
  </p:normalViewPr>
  <p:slideViewPr>
    <p:cSldViewPr snapToGrid="0">
      <p:cViewPr varScale="1">
        <p:scale>
          <a:sx n="87" d="100"/>
          <a:sy n="87" d="100"/>
        </p:scale>
        <p:origin x="1358" y="77"/>
      </p:cViewPr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0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6279" y="3833698"/>
            <a:ext cx="6331441" cy="680113"/>
          </a:xfrm>
        </p:spPr>
        <p:txBody>
          <a:bodyPr>
            <a:normAutofit/>
          </a:bodyPr>
          <a:lstStyle>
            <a:lvl1pPr algn="ctr" indent="0" marL="0">
              <a:buNone/>
              <a:defRPr sz="2000">
                <a:solidFill>
                  <a:schemeClr val="bg1"/>
                </a:solidFill>
                <a:latin typeface="FritzQuadrata" pitchFamily="2" charset="0"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s-ES"/>
              <a:t>Si es necesario el nombre de la dependencia, escribirlo aquí con el tipo de letra: FritzQuadrata mínimo a 20 pts.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 hasCustomPrompt="1"/>
          </p:nvPr>
        </p:nvSpPr>
        <p:spPr>
          <a:xfrm>
            <a:off x="627459" y="2442021"/>
            <a:ext cx="7886700" cy="1325563"/>
          </a:xfrm>
        </p:spPr>
        <p:txBody>
          <a:bodyPr/>
          <a:lstStyle>
            <a:lvl1pPr algn="ctr">
              <a:defRPr sz="4400">
                <a:solidFill>
                  <a:srgbClr val="014075"/>
                </a:solidFill>
                <a:latin typeface="FritzQuadrata bold" pitchFamily="2" charset="0"/>
              </a:defRPr>
            </a:lvl1pPr>
          </a:lstStyle>
          <a:p>
            <a:r>
              <a:rPr dirty="0" lang="es-ES"/>
              <a:t>TÍTULO DE LA</a:t>
            </a:r>
            <a:br>
              <a:rPr dirty="0" lang="es-ES"/>
            </a:br>
            <a:r>
              <a:rPr dirty="0" lang="es-ES"/>
              <a:t>PRESENTACIÓN</a:t>
            </a:r>
            <a:br>
              <a:rPr dirty="0" lang="es-ES"/>
            </a:br>
            <a:r>
              <a:rPr dirty="0" sz="1200" lang="es-ES">
                <a:solidFill>
                  <a:schemeClr val="tx1"/>
                </a:solidFill>
              </a:rPr>
              <a:t>(tipo de letra: FritzQuadrata </a:t>
            </a:r>
            <a:r>
              <a:rPr dirty="0" sz="1200" lang="es-ES" err="1">
                <a:solidFill>
                  <a:schemeClr val="tx1"/>
                </a:solidFill>
              </a:rPr>
              <a:t>bold</a:t>
            </a:r>
            <a:r>
              <a:rPr dirty="0" sz="1200" lang="es-ES">
                <a:solidFill>
                  <a:schemeClr val="tx1"/>
                </a:solidFill>
              </a:rPr>
              <a:t> tamaño: 44)</a:t>
            </a:r>
            <a:endParaRPr dirty="0" lang="en-US"/>
          </a:p>
        </p:txBody>
      </p:sp>
      <p:sp>
        <p:nvSpPr>
          <p:cNvPr id="104858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5253643"/>
            <a:ext cx="7885509" cy="357448"/>
          </a:xfrm>
        </p:spPr>
        <p:txBody>
          <a:bodyPr anchor="t">
            <a:normAutofit/>
          </a:bodyPr>
          <a:lstStyle>
            <a:lvl1pPr algn="ctr" indent="0" marL="0">
              <a:buNone/>
              <a:defRPr b="0"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es-ES"/>
              <a:t>Usa esta diapositiva para el título de la presentación o subtemas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 sz="3400">
                <a:solidFill>
                  <a:srgbClr val="004883"/>
                </a:solidFill>
                <a:latin typeface="FritzQuadrata bold" pitchFamily="2" charset="0"/>
              </a:defRPr>
            </a:lvl1pPr>
          </a:lstStyle>
          <a:p>
            <a:r>
              <a:rPr dirty="0" lang="es-ES"/>
              <a:t>TÍTULO</a:t>
            </a:r>
            <a:endParaRPr dirty="0" lang="en-US"/>
          </a:p>
        </p:txBody>
      </p:sp>
      <p:sp>
        <p:nvSpPr>
          <p:cNvPr id="104858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1827241"/>
            <a:ext cx="3868340" cy="4157920"/>
          </a:xfrm>
        </p:spPr>
        <p:txBody>
          <a:bodyPr anchor="t">
            <a:normAutofit/>
          </a:bodyPr>
          <a:lstStyle>
            <a:lvl1pPr algn="l" indent="0" marL="0">
              <a:buNone/>
              <a:defRPr b="0"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es-ES"/>
              <a:t>Texto con tipografía legible, se recomienda “</a:t>
            </a:r>
            <a:r>
              <a:rPr dirty="0" lang="es-ES" err="1"/>
              <a:t>calibri</a:t>
            </a:r>
            <a:r>
              <a:rPr dirty="0" lang="es-ES"/>
              <a:t>” mínimo a 18 puntos. No exceder las 6 líneas de texto.</a:t>
            </a:r>
          </a:p>
        </p:txBody>
      </p:sp>
      <p:sp>
        <p:nvSpPr>
          <p:cNvPr id="104858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6768" y="1827242"/>
            <a:ext cx="3887391" cy="415791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dirty="0" lang="es-MX" noProof="0"/>
              <a:t>Agrega</a:t>
            </a:r>
            <a:r>
              <a:rPr dirty="0" lang="en-US"/>
              <a:t> </a:t>
            </a:r>
            <a:r>
              <a:rPr dirty="0" lang="es-MX" noProof="0"/>
              <a:t>tu</a:t>
            </a:r>
            <a:r>
              <a:rPr dirty="0" lang="en-US"/>
              <a:t> imagen </a:t>
            </a:r>
            <a:r>
              <a:rPr dirty="0" lang="es-MX" noProof="0"/>
              <a:t>aquí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7886700" cy="681644"/>
          </a:xfrm>
        </p:spPr>
        <p:txBody>
          <a:bodyPr anchor="b"/>
          <a:lstStyle>
            <a:lvl1pPr algn="ctr">
              <a:defRPr sz="3400">
                <a:solidFill>
                  <a:srgbClr val="004883"/>
                </a:solidFill>
                <a:latin typeface="FritzQuadrata bold" pitchFamily="2" charset="0"/>
              </a:defRPr>
            </a:lvl1pPr>
          </a:lstStyle>
          <a:p>
            <a:r>
              <a:rPr dirty="0" lang="es-ES"/>
              <a:t>TÍTULO</a:t>
            </a:r>
            <a:endParaRPr dirty="0"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7458" y="2751513"/>
            <a:ext cx="7889083" cy="3109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dirty="0" lang="es-ES"/>
              <a:t>Haga clic para agregar texto o imagen</a:t>
            </a:r>
            <a:endParaRPr dirty="0" lang="en-US"/>
          </a:p>
        </p:txBody>
      </p:sp>
      <p:sp>
        <p:nvSpPr>
          <p:cNvPr id="104859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305096"/>
            <a:ext cx="7886699" cy="1280162"/>
          </a:xfrm>
        </p:spPr>
        <p:txBody>
          <a:bodyPr>
            <a:normAutofit/>
          </a:bodyPr>
          <a:lstStyle>
            <a:lvl1pPr algn="just" indent="0" marL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dirty="0" lang="es-ES"/>
              <a:t>Texto con tipografía legible, se recomienda “</a:t>
            </a:r>
            <a:r>
              <a:rPr dirty="0" lang="es-ES" err="1"/>
              <a:t>calibri</a:t>
            </a:r>
            <a:r>
              <a:rPr dirty="0" lang="es-ES"/>
              <a:t>” mínimo a 18 puntos. No exceder las 6 líneas de texto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2821211"/>
            <a:ext cx="7886700" cy="1082574"/>
          </a:xfrm>
        </p:spPr>
        <p:txBody>
          <a:bodyPr>
            <a:normAutofit/>
          </a:bodyPr>
          <a:lstStyle>
            <a:lvl1pPr algn="ctr">
              <a:defRPr sz="2200">
                <a:solidFill>
                  <a:schemeClr val="tx1"/>
                </a:solidFill>
                <a:latin typeface="FritzQuadrata bold" pitchFamily="2" charset="0"/>
              </a:defRPr>
            </a:lvl1pPr>
          </a:lstStyle>
          <a:p>
            <a:r>
              <a:rPr dirty="0" lang="es-ES"/>
              <a:t>Espacio para información de contacto (si es necesario)</a:t>
            </a:r>
            <a:br>
              <a:rPr dirty="0" lang="es-ES"/>
            </a:br>
            <a:r>
              <a:rPr dirty="0" lang="es-ES"/>
              <a:t>(tipo de letra: FritzQuadrata </a:t>
            </a:r>
            <a:r>
              <a:rPr dirty="0" lang="es-ES" err="1"/>
              <a:t>bold</a:t>
            </a:r>
            <a:r>
              <a:rPr dirty="0" lang="es-ES"/>
              <a:t> mínimo a 18 puntos)</a:t>
            </a:r>
            <a:endParaRPr dirty="0"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"/>
              <a:t>Haga clic para modificar el estilo de título del patrón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D812-3AC9-4125-9F5D-E438216456AB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B278-A384-470A-9A4C-597CA7C7FCE8}" type="slidenum">
              <a:rPr lang="es-MX" smtClean="0"/>
              <a:t>‹Nº›</a:t>
            </a:fld>
            <a:endParaRPr lang="es-MX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s-MX"/>
          </a:p>
        </p:txBody>
      </p:sp>
      <p:sp>
        <p:nvSpPr>
          <p:cNvPr id="1048590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MX"/>
          </a:p>
        </p:txBody>
      </p:sp>
      <p:sp>
        <p:nvSpPr>
          <p:cNvPr id="1048591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s-MX"/>
          </a:p>
        </p:txBody>
      </p:sp>
      <p:sp>
        <p:nvSpPr>
          <p:cNvPr id="1048596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s-MX"/>
          </a:p>
        </p:txBody>
      </p:sp>
      <p:sp>
        <p:nvSpPr>
          <p:cNvPr id="1048597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dirty="0"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Presentación de PowerPoint</dc:title>
  <dc:creator>Fahian Pardo</dc:creator>
  <cp:lastModifiedBy>Fahian Pardo</cp:lastModifiedBy>
  <dcterms:created xsi:type="dcterms:W3CDTF">2021-02-02T02:28:12Z</dcterms:created>
  <dcterms:modified xsi:type="dcterms:W3CDTF">2021-02-01T19:58:39Z</dcterms:modified>
</cp:coreProperties>
</file>